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74" r:id="rId5"/>
    <p:sldId id="259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9" r:id="rId24"/>
    <p:sldId id="292" r:id="rId25"/>
    <p:sldId id="293" r:id="rId26"/>
    <p:sldId id="298" r:id="rId27"/>
    <p:sldId id="305" r:id="rId28"/>
    <p:sldId id="295" r:id="rId29"/>
    <p:sldId id="304" r:id="rId30"/>
    <p:sldId id="296" r:id="rId31"/>
    <p:sldId id="273" r:id="rId32"/>
  </p:sldIdLst>
  <p:sldSz cx="9144000" cy="5143500" type="screen16x9"/>
  <p:notesSz cx="6805613" cy="99441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PZXZFQZxOSRDKC/XFLEd+wsT/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5637"/>
    <p:restoredTop sz="94620"/>
  </p:normalViewPr>
  <p:slideViewPr>
    <p:cSldViewPr snapToGrid="0">
      <p:cViewPr varScale="1">
        <p:scale>
          <a:sx n="116" d="100"/>
          <a:sy n="116" d="100"/>
        </p:scale>
        <p:origin x="2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customschemas.google.com/relationships/presentationmetadata" Target="metadata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4450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5625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0" name="Google Shape;2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6108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5097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6948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5920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7711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2837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3640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3515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5533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4129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6" name="Google Shape;2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1569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5408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332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90958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02952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5194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08994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1139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99456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504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77411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9" name="Google Shape;41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7302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3602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675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4610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4165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op slide (Dark)">
  <p:cSld name="Top slide (Dark)">
    <p:bg>
      <p:bgPr>
        <a:solidFill>
          <a:schemeClr val="dk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7"/>
          <p:cNvSpPr txBox="1">
            <a:spLocks noGrp="1"/>
          </p:cNvSpPr>
          <p:nvPr>
            <p:ph type="title"/>
          </p:nvPr>
        </p:nvSpPr>
        <p:spPr>
          <a:xfrm>
            <a:off x="431800" y="2184922"/>
            <a:ext cx="4353560" cy="57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 b="1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17"/>
          <p:cNvCxnSpPr/>
          <p:nvPr/>
        </p:nvCxnSpPr>
        <p:spPr>
          <a:xfrm>
            <a:off x="431800" y="2184922"/>
            <a:ext cx="435356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" name="Google Shape;1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1800" y="416704"/>
            <a:ext cx="2174239" cy="95323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7"/>
          <p:cNvSpPr txBox="1">
            <a:spLocks noGrp="1"/>
          </p:cNvSpPr>
          <p:nvPr>
            <p:ph type="body" idx="1"/>
          </p:nvPr>
        </p:nvSpPr>
        <p:spPr>
          <a:xfrm>
            <a:off x="431800" y="3720363"/>
            <a:ext cx="435356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>
            <a:spLocks noGrp="1"/>
          </p:cNvSpPr>
          <p:nvPr>
            <p:ph type="pic" idx="2"/>
          </p:nvPr>
        </p:nvSpPr>
        <p:spPr>
          <a:xfrm>
            <a:off x="5651872" y="0"/>
            <a:ext cx="3493714" cy="457358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pos="30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ullets, image (Dark)">
  <p:cSld name="Bullets, image (Dark)">
    <p:bg>
      <p:bgPr>
        <a:solidFill>
          <a:schemeClr val="dk2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6"/>
          <p:cNvSpPr txBox="1">
            <a:spLocks noGrp="1"/>
          </p:cNvSpPr>
          <p:nvPr>
            <p:ph type="body" idx="1"/>
          </p:nvPr>
        </p:nvSpPr>
        <p:spPr>
          <a:xfrm>
            <a:off x="431801" y="682938"/>
            <a:ext cx="3921124" cy="366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6"/>
          <p:cNvSpPr>
            <a:spLocks noGrp="1"/>
          </p:cNvSpPr>
          <p:nvPr>
            <p:ph type="pic" idx="2"/>
          </p:nvPr>
        </p:nvSpPr>
        <p:spPr>
          <a:xfrm>
            <a:off x="5251450" y="702659"/>
            <a:ext cx="3892550" cy="364074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2744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ullets, image (Light)">
  <p:cSld name="Bullets, image (Light)">
    <p:bg>
      <p:bgPr>
        <a:solidFill>
          <a:schemeClr val="lt2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431800" y="682940"/>
            <a:ext cx="3920400" cy="366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1pPr>
            <a:lvl2pPr marL="914400" lvl="1" indent="-406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7"/>
          <p:cNvSpPr>
            <a:spLocks noGrp="1"/>
          </p:cNvSpPr>
          <p:nvPr>
            <p:ph type="pic" idx="2"/>
          </p:nvPr>
        </p:nvSpPr>
        <p:spPr>
          <a:xfrm>
            <a:off x="5251450" y="702659"/>
            <a:ext cx="3892550" cy="364074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2744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ing, bullets, image (Dark) (Alt)">
  <p:cSld name="Heading, bullets, image (Dark) (Alt)">
    <p:bg>
      <p:bgPr>
        <a:solidFill>
          <a:schemeClr val="dk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28"/>
          <p:cNvCxnSpPr/>
          <p:nvPr/>
        </p:nvCxnSpPr>
        <p:spPr>
          <a:xfrm>
            <a:off x="4791076" y="683054"/>
            <a:ext cx="3921125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28"/>
          <p:cNvSpPr txBox="1">
            <a:spLocks noGrp="1"/>
          </p:cNvSpPr>
          <p:nvPr>
            <p:ph type="body" idx="1"/>
          </p:nvPr>
        </p:nvSpPr>
        <p:spPr>
          <a:xfrm>
            <a:off x="4791075" y="682940"/>
            <a:ext cx="3921125" cy="54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8"/>
          <p:cNvSpPr>
            <a:spLocks noGrp="1"/>
          </p:cNvSpPr>
          <p:nvPr>
            <p:ph type="pic" idx="2"/>
          </p:nvPr>
        </p:nvSpPr>
        <p:spPr>
          <a:xfrm>
            <a:off x="0" y="702659"/>
            <a:ext cx="3892550" cy="364074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28"/>
          <p:cNvSpPr txBox="1">
            <a:spLocks noGrp="1"/>
          </p:cNvSpPr>
          <p:nvPr>
            <p:ph type="body" idx="3"/>
          </p:nvPr>
        </p:nvSpPr>
        <p:spPr>
          <a:xfrm>
            <a:off x="4791075" y="1294731"/>
            <a:ext cx="3921125" cy="304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81">
          <p15:clr>
            <a:srgbClr val="FBAE40"/>
          </p15:clr>
        </p15:guide>
        <p15:guide id="2" orient="horz" pos="259">
          <p15:clr>
            <a:srgbClr val="FBAE40"/>
          </p15:clr>
        </p15:guide>
        <p15:guide id="3" pos="5488">
          <p15:clr>
            <a:srgbClr val="FBAE40"/>
          </p15:clr>
        </p15:guide>
        <p15:guide id="4" pos="3016">
          <p15:clr>
            <a:srgbClr val="FBAE40"/>
          </p15:clr>
        </p15:guide>
        <p15:guide id="5" pos="27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ing, bullets, image (Light) (Alt)">
  <p:cSld name="Heading, bullets, image (Light) (Alt)">
    <p:bg>
      <p:bgPr>
        <a:solidFill>
          <a:schemeClr val="lt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29"/>
          <p:cNvCxnSpPr/>
          <p:nvPr/>
        </p:nvCxnSpPr>
        <p:spPr>
          <a:xfrm>
            <a:off x="4791076" y="683054"/>
            <a:ext cx="392112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29"/>
          <p:cNvSpPr txBox="1">
            <a:spLocks noGrp="1"/>
          </p:cNvSpPr>
          <p:nvPr>
            <p:ph type="body" idx="1"/>
          </p:nvPr>
        </p:nvSpPr>
        <p:spPr>
          <a:xfrm>
            <a:off x="4791075" y="682940"/>
            <a:ext cx="3921125" cy="54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body" idx="2"/>
          </p:nvPr>
        </p:nvSpPr>
        <p:spPr>
          <a:xfrm>
            <a:off x="4791076" y="1294731"/>
            <a:ext cx="3921124" cy="304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1pPr>
            <a:lvl2pPr marL="914400" lvl="1" indent="-406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>
            <a:spLocks noGrp="1"/>
          </p:cNvSpPr>
          <p:nvPr>
            <p:ph type="pic" idx="3"/>
          </p:nvPr>
        </p:nvSpPr>
        <p:spPr>
          <a:xfrm>
            <a:off x="0" y="702659"/>
            <a:ext cx="3892550" cy="364074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81">
          <p15:clr>
            <a:srgbClr val="FBAE40"/>
          </p15:clr>
        </p15:guide>
        <p15:guide id="2" orient="horz" pos="259">
          <p15:clr>
            <a:srgbClr val="FBAE40"/>
          </p15:clr>
        </p15:guide>
        <p15:guide id="3" pos="5488">
          <p15:clr>
            <a:srgbClr val="FBAE40"/>
          </p15:clr>
        </p15:guide>
        <p15:guide id="4" pos="3016">
          <p15:clr>
            <a:srgbClr val="FBAE40"/>
          </p15:clr>
        </p15:guide>
        <p15:guide id="5" pos="27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ullets, image (Dark) (Alt)">
  <p:cSld name="Bullets, image (Dark) (Alt)">
    <p:bg>
      <p:bgPr>
        <a:solidFill>
          <a:schemeClr val="dk2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>
            <a:spLocks noGrp="1"/>
          </p:cNvSpPr>
          <p:nvPr>
            <p:ph type="body" idx="1"/>
          </p:nvPr>
        </p:nvSpPr>
        <p:spPr>
          <a:xfrm>
            <a:off x="4791076" y="682940"/>
            <a:ext cx="3921124" cy="366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>
            <a:spLocks noGrp="1"/>
          </p:cNvSpPr>
          <p:nvPr>
            <p:ph type="pic" idx="2"/>
          </p:nvPr>
        </p:nvSpPr>
        <p:spPr>
          <a:xfrm>
            <a:off x="0" y="702659"/>
            <a:ext cx="3892550" cy="364074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81">
          <p15:clr>
            <a:srgbClr val="FBAE40"/>
          </p15:clr>
        </p15:guide>
        <p15:guide id="2" orient="horz" pos="259">
          <p15:clr>
            <a:srgbClr val="FBAE40"/>
          </p15:clr>
        </p15:guide>
        <p15:guide id="3" pos="5488">
          <p15:clr>
            <a:srgbClr val="FBAE40"/>
          </p15:clr>
        </p15:guide>
        <p15:guide id="4" pos="272">
          <p15:clr>
            <a:srgbClr val="FBAE40"/>
          </p15:clr>
        </p15:guide>
        <p15:guide id="5" pos="301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ullets, image (Alt)">
  <p:cSld name="Bullets, image (Alt)">
    <p:bg>
      <p:bgPr>
        <a:solidFill>
          <a:schemeClr val="lt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1"/>
          <p:cNvSpPr txBox="1">
            <a:spLocks noGrp="1"/>
          </p:cNvSpPr>
          <p:nvPr>
            <p:ph type="body" idx="1"/>
          </p:nvPr>
        </p:nvSpPr>
        <p:spPr>
          <a:xfrm>
            <a:off x="4787900" y="682940"/>
            <a:ext cx="3920400" cy="366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1pPr>
            <a:lvl2pPr marL="914400" lvl="1" indent="-406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>
            <a:spLocks noGrp="1"/>
          </p:cNvSpPr>
          <p:nvPr>
            <p:ph type="pic" idx="2"/>
          </p:nvPr>
        </p:nvSpPr>
        <p:spPr>
          <a:xfrm>
            <a:off x="0" y="702659"/>
            <a:ext cx="3892550" cy="364074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81">
          <p15:clr>
            <a:srgbClr val="FBAE40"/>
          </p15:clr>
        </p15:guide>
        <p15:guide id="2" orient="horz" pos="259">
          <p15:clr>
            <a:srgbClr val="FBAE40"/>
          </p15:clr>
        </p15:guide>
        <p15:guide id="3" pos="5488">
          <p15:clr>
            <a:srgbClr val="FBAE40"/>
          </p15:clr>
        </p15:guide>
        <p15:guide id="4" pos="3016">
          <p15:clr>
            <a:srgbClr val="FBAE40"/>
          </p15:clr>
        </p15:guide>
        <p15:guide id="5" pos="27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 images (Dark)">
  <p:cSld name="2 images (Dark)">
    <p:bg>
      <p:bgPr>
        <a:solidFill>
          <a:schemeClr val="dk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32"/>
          <p:cNvCxnSpPr/>
          <p:nvPr/>
        </p:nvCxnSpPr>
        <p:spPr>
          <a:xfrm>
            <a:off x="1079500" y="3123886"/>
            <a:ext cx="3034585" cy="0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" name="Google Shape;76;p32"/>
          <p:cNvSpPr>
            <a:spLocks noGrp="1"/>
          </p:cNvSpPr>
          <p:nvPr>
            <p:ph type="pic" idx="2"/>
          </p:nvPr>
        </p:nvSpPr>
        <p:spPr>
          <a:xfrm>
            <a:off x="1079500" y="992188"/>
            <a:ext cx="3060700" cy="1923283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32"/>
          <p:cNvSpPr>
            <a:spLocks noGrp="1"/>
          </p:cNvSpPr>
          <p:nvPr>
            <p:ph type="pic" idx="3"/>
          </p:nvPr>
        </p:nvSpPr>
        <p:spPr>
          <a:xfrm>
            <a:off x="5003801" y="992188"/>
            <a:ext cx="3060699" cy="192328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8" name="Google Shape;78;p32"/>
          <p:cNvCxnSpPr/>
          <p:nvPr/>
        </p:nvCxnSpPr>
        <p:spPr>
          <a:xfrm>
            <a:off x="5003803" y="3123886"/>
            <a:ext cx="3060700" cy="0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" name="Google Shape;79;p32"/>
          <p:cNvSpPr txBox="1">
            <a:spLocks noGrp="1"/>
          </p:cNvSpPr>
          <p:nvPr>
            <p:ph type="body" idx="1"/>
          </p:nvPr>
        </p:nvSpPr>
        <p:spPr>
          <a:xfrm>
            <a:off x="1079500" y="3154366"/>
            <a:ext cx="3050407" cy="1362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body" idx="4"/>
          </p:nvPr>
        </p:nvSpPr>
        <p:spPr>
          <a:xfrm>
            <a:off x="5003802" y="3154365"/>
            <a:ext cx="3060700" cy="1362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pos="2608">
          <p15:clr>
            <a:srgbClr val="FBAE40"/>
          </p15:clr>
        </p15:guide>
        <p15:guide id="6" pos="680">
          <p15:clr>
            <a:srgbClr val="FBAE40"/>
          </p15:clr>
        </p15:guide>
        <p15:guide id="7" pos="3152">
          <p15:clr>
            <a:srgbClr val="FBAE40"/>
          </p15:clr>
        </p15:guide>
        <p15:guide id="8" pos="50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 images (Light)">
  <p:cSld name="2 images (Light)">
    <p:bg>
      <p:bgPr>
        <a:solidFill>
          <a:schemeClr val="lt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33"/>
          <p:cNvCxnSpPr/>
          <p:nvPr/>
        </p:nvCxnSpPr>
        <p:spPr>
          <a:xfrm>
            <a:off x="1079500" y="3123886"/>
            <a:ext cx="3034585" cy="0"/>
          </a:xfrm>
          <a:prstGeom prst="straightConnector1">
            <a:avLst/>
          </a:prstGeom>
          <a:noFill/>
          <a:ln w="317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" name="Google Shape;83;p33"/>
          <p:cNvSpPr>
            <a:spLocks noGrp="1"/>
          </p:cNvSpPr>
          <p:nvPr>
            <p:ph type="pic" idx="2"/>
          </p:nvPr>
        </p:nvSpPr>
        <p:spPr>
          <a:xfrm>
            <a:off x="1079500" y="992188"/>
            <a:ext cx="3060700" cy="1923283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33"/>
          <p:cNvSpPr>
            <a:spLocks noGrp="1"/>
          </p:cNvSpPr>
          <p:nvPr>
            <p:ph type="pic" idx="3"/>
          </p:nvPr>
        </p:nvSpPr>
        <p:spPr>
          <a:xfrm>
            <a:off x="5003801" y="992188"/>
            <a:ext cx="3060699" cy="192328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85" name="Google Shape;85;p33"/>
          <p:cNvCxnSpPr/>
          <p:nvPr/>
        </p:nvCxnSpPr>
        <p:spPr>
          <a:xfrm>
            <a:off x="5003803" y="3123886"/>
            <a:ext cx="3060700" cy="0"/>
          </a:xfrm>
          <a:prstGeom prst="straightConnector1">
            <a:avLst/>
          </a:prstGeom>
          <a:noFill/>
          <a:ln w="317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33"/>
          <p:cNvSpPr txBox="1">
            <a:spLocks noGrp="1"/>
          </p:cNvSpPr>
          <p:nvPr>
            <p:ph type="body" idx="1"/>
          </p:nvPr>
        </p:nvSpPr>
        <p:spPr>
          <a:xfrm>
            <a:off x="1079500" y="3154366"/>
            <a:ext cx="3050407" cy="1362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3"/>
          <p:cNvSpPr txBox="1">
            <a:spLocks noGrp="1"/>
          </p:cNvSpPr>
          <p:nvPr>
            <p:ph type="body" idx="4"/>
          </p:nvPr>
        </p:nvSpPr>
        <p:spPr>
          <a:xfrm>
            <a:off x="5003802" y="3154365"/>
            <a:ext cx="3060700" cy="1362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pos="2608">
          <p15:clr>
            <a:srgbClr val="FBAE40"/>
          </p15:clr>
        </p15:guide>
        <p15:guide id="6" pos="680">
          <p15:clr>
            <a:srgbClr val="FBAE40"/>
          </p15:clr>
        </p15:guide>
        <p15:guide id="7" pos="3152">
          <p15:clr>
            <a:srgbClr val="FBAE40"/>
          </p15:clr>
        </p15:guide>
        <p15:guide id="8" pos="50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images (Dark)">
  <p:cSld name="3 images (Dark)">
    <p:bg>
      <p:bgPr>
        <a:solidFill>
          <a:schemeClr val="dk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4"/>
          <p:cNvSpPr txBox="1">
            <a:spLocks noGrp="1"/>
          </p:cNvSpPr>
          <p:nvPr>
            <p:ph type="body" idx="1"/>
          </p:nvPr>
        </p:nvSpPr>
        <p:spPr>
          <a:xfrm>
            <a:off x="3311525" y="3160713"/>
            <a:ext cx="2520950" cy="70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4"/>
          <p:cNvSpPr txBox="1">
            <a:spLocks noGrp="1"/>
          </p:cNvSpPr>
          <p:nvPr>
            <p:ph type="body" idx="2"/>
          </p:nvPr>
        </p:nvSpPr>
        <p:spPr>
          <a:xfrm>
            <a:off x="6192200" y="3160713"/>
            <a:ext cx="252095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1" name="Google Shape;91;p34"/>
          <p:cNvCxnSpPr/>
          <p:nvPr/>
        </p:nvCxnSpPr>
        <p:spPr>
          <a:xfrm>
            <a:off x="431800" y="3132603"/>
            <a:ext cx="2519363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" name="Google Shape;92;p34"/>
          <p:cNvSpPr>
            <a:spLocks noGrp="1"/>
          </p:cNvSpPr>
          <p:nvPr>
            <p:ph type="pic" idx="3"/>
          </p:nvPr>
        </p:nvSpPr>
        <p:spPr>
          <a:xfrm>
            <a:off x="431800" y="1254440"/>
            <a:ext cx="2519363" cy="16920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34"/>
          <p:cNvSpPr>
            <a:spLocks noGrp="1"/>
          </p:cNvSpPr>
          <p:nvPr>
            <p:ph type="pic" idx="4"/>
          </p:nvPr>
        </p:nvSpPr>
        <p:spPr>
          <a:xfrm>
            <a:off x="3312000" y="1254440"/>
            <a:ext cx="2520000" cy="16920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34"/>
          <p:cNvSpPr>
            <a:spLocks noGrp="1"/>
          </p:cNvSpPr>
          <p:nvPr>
            <p:ph type="pic" idx="5"/>
          </p:nvPr>
        </p:nvSpPr>
        <p:spPr>
          <a:xfrm>
            <a:off x="6192200" y="1254442"/>
            <a:ext cx="2520000" cy="1692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95" name="Google Shape;95;p34"/>
          <p:cNvCxnSpPr/>
          <p:nvPr/>
        </p:nvCxnSpPr>
        <p:spPr>
          <a:xfrm>
            <a:off x="3312000" y="3124983"/>
            <a:ext cx="2520000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" name="Google Shape;96;p34"/>
          <p:cNvCxnSpPr/>
          <p:nvPr/>
        </p:nvCxnSpPr>
        <p:spPr>
          <a:xfrm>
            <a:off x="6192200" y="3124983"/>
            <a:ext cx="2520000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" name="Google Shape;97;p34"/>
          <p:cNvSpPr txBox="1">
            <a:spLocks noGrp="1"/>
          </p:cNvSpPr>
          <p:nvPr>
            <p:ph type="body" idx="6"/>
          </p:nvPr>
        </p:nvSpPr>
        <p:spPr>
          <a:xfrm>
            <a:off x="430850" y="3161758"/>
            <a:ext cx="2519363" cy="700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pos="1859">
          <p15:clr>
            <a:srgbClr val="FBAE40"/>
          </p15:clr>
        </p15:guide>
        <p15:guide id="6" pos="3674">
          <p15:clr>
            <a:srgbClr val="FBAE40"/>
          </p15:clr>
        </p15:guide>
        <p15:guide id="7" pos="3901">
          <p15:clr>
            <a:srgbClr val="FBAE40"/>
          </p15:clr>
        </p15:guide>
        <p15:guide id="8" pos="208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images (Light)">
  <p:cSld name="3 images (Light)">
    <p:bg>
      <p:bgPr>
        <a:solidFill>
          <a:schemeClr val="lt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5"/>
          <p:cNvSpPr txBox="1">
            <a:spLocks noGrp="1"/>
          </p:cNvSpPr>
          <p:nvPr>
            <p:ph type="body" idx="1"/>
          </p:nvPr>
        </p:nvSpPr>
        <p:spPr>
          <a:xfrm>
            <a:off x="3311525" y="3160713"/>
            <a:ext cx="2520950" cy="70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35"/>
          <p:cNvSpPr txBox="1">
            <a:spLocks noGrp="1"/>
          </p:cNvSpPr>
          <p:nvPr>
            <p:ph type="body" idx="2"/>
          </p:nvPr>
        </p:nvSpPr>
        <p:spPr>
          <a:xfrm>
            <a:off x="6192200" y="3160713"/>
            <a:ext cx="252095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35"/>
          <p:cNvSpPr txBox="1">
            <a:spLocks noGrp="1"/>
          </p:cNvSpPr>
          <p:nvPr>
            <p:ph type="title"/>
          </p:nvPr>
        </p:nvSpPr>
        <p:spPr>
          <a:xfrm>
            <a:off x="431800" y="3160713"/>
            <a:ext cx="2520000" cy="701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2" name="Google Shape;102;p35"/>
          <p:cNvCxnSpPr/>
          <p:nvPr/>
        </p:nvCxnSpPr>
        <p:spPr>
          <a:xfrm>
            <a:off x="431800" y="3132603"/>
            <a:ext cx="25200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" name="Google Shape;103;p35"/>
          <p:cNvSpPr>
            <a:spLocks noGrp="1"/>
          </p:cNvSpPr>
          <p:nvPr>
            <p:ph type="pic" idx="3"/>
          </p:nvPr>
        </p:nvSpPr>
        <p:spPr>
          <a:xfrm>
            <a:off x="431800" y="1254440"/>
            <a:ext cx="2520000" cy="16920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35"/>
          <p:cNvSpPr>
            <a:spLocks noGrp="1"/>
          </p:cNvSpPr>
          <p:nvPr>
            <p:ph type="pic" idx="4"/>
          </p:nvPr>
        </p:nvSpPr>
        <p:spPr>
          <a:xfrm>
            <a:off x="3312000" y="1254440"/>
            <a:ext cx="2520000" cy="1692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35"/>
          <p:cNvSpPr>
            <a:spLocks noGrp="1"/>
          </p:cNvSpPr>
          <p:nvPr>
            <p:ph type="pic" idx="5"/>
          </p:nvPr>
        </p:nvSpPr>
        <p:spPr>
          <a:xfrm>
            <a:off x="6192200" y="1254442"/>
            <a:ext cx="2520000" cy="1692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06" name="Google Shape;106;p35"/>
          <p:cNvCxnSpPr/>
          <p:nvPr/>
        </p:nvCxnSpPr>
        <p:spPr>
          <a:xfrm>
            <a:off x="3312000" y="3124983"/>
            <a:ext cx="25200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107;p35"/>
          <p:cNvCxnSpPr/>
          <p:nvPr/>
        </p:nvCxnSpPr>
        <p:spPr>
          <a:xfrm>
            <a:off x="6192200" y="3124983"/>
            <a:ext cx="25200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pos="1859">
          <p15:clr>
            <a:srgbClr val="FBAE40"/>
          </p15:clr>
        </p15:guide>
        <p15:guide id="6" pos="2086">
          <p15:clr>
            <a:srgbClr val="FBAE40"/>
          </p15:clr>
        </p15:guide>
        <p15:guide id="7" pos="3674">
          <p15:clr>
            <a:srgbClr val="FBAE40"/>
          </p15:clr>
        </p15:guide>
        <p15:guide id="8" pos="390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, title (Dark)">
  <p:cSld name="Blank, title (Dark)">
    <p:bg>
      <p:bgPr>
        <a:solidFill>
          <a:schemeClr val="dk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18"/>
          <p:cNvCxnSpPr/>
          <p:nvPr/>
        </p:nvCxnSpPr>
        <p:spPr>
          <a:xfrm>
            <a:off x="431800" y="428485"/>
            <a:ext cx="828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p18"/>
          <p:cNvSpPr txBox="1">
            <a:spLocks noGrp="1"/>
          </p:cNvSpPr>
          <p:nvPr>
            <p:ph type="body" idx="1"/>
          </p:nvPr>
        </p:nvSpPr>
        <p:spPr>
          <a:xfrm>
            <a:off x="431800" y="411163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body" idx="2"/>
          </p:nvPr>
        </p:nvSpPr>
        <p:spPr>
          <a:xfrm>
            <a:off x="431801" y="1447800"/>
            <a:ext cx="5645149" cy="289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 boxes (Dark)">
  <p:cSld name="2 boxes (Dark)">
    <p:bg>
      <p:bgPr>
        <a:solidFill>
          <a:schemeClr val="dk2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36"/>
          <p:cNvCxnSpPr/>
          <p:nvPr/>
        </p:nvCxnSpPr>
        <p:spPr>
          <a:xfrm>
            <a:off x="1079498" y="1606370"/>
            <a:ext cx="3034585" cy="0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" name="Google Shape;110;p36"/>
          <p:cNvCxnSpPr/>
          <p:nvPr/>
        </p:nvCxnSpPr>
        <p:spPr>
          <a:xfrm>
            <a:off x="5003801" y="1606370"/>
            <a:ext cx="3060700" cy="0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36"/>
          <p:cNvSpPr txBox="1">
            <a:spLocks noGrp="1"/>
          </p:cNvSpPr>
          <p:nvPr>
            <p:ph type="body" idx="1"/>
          </p:nvPr>
        </p:nvSpPr>
        <p:spPr>
          <a:xfrm>
            <a:off x="1079498" y="1636850"/>
            <a:ext cx="3050407" cy="1362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36"/>
          <p:cNvSpPr txBox="1">
            <a:spLocks noGrp="1"/>
          </p:cNvSpPr>
          <p:nvPr>
            <p:ph type="body" idx="2"/>
          </p:nvPr>
        </p:nvSpPr>
        <p:spPr>
          <a:xfrm>
            <a:off x="5003800" y="1636849"/>
            <a:ext cx="3060700" cy="1362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pos="2608">
          <p15:clr>
            <a:srgbClr val="FBAE40"/>
          </p15:clr>
        </p15:guide>
        <p15:guide id="6" pos="680">
          <p15:clr>
            <a:srgbClr val="FBAE40"/>
          </p15:clr>
        </p15:guide>
        <p15:guide id="7" pos="3152">
          <p15:clr>
            <a:srgbClr val="FBAE40"/>
          </p15:clr>
        </p15:guide>
        <p15:guide id="8" pos="50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 boxes (Light)">
  <p:cSld name="2 boxes (Light)">
    <p:bg>
      <p:bgPr>
        <a:solidFill>
          <a:schemeClr val="lt2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37"/>
          <p:cNvCxnSpPr/>
          <p:nvPr/>
        </p:nvCxnSpPr>
        <p:spPr>
          <a:xfrm>
            <a:off x="1079498" y="1606370"/>
            <a:ext cx="3034585" cy="0"/>
          </a:xfrm>
          <a:prstGeom prst="straightConnector1">
            <a:avLst/>
          </a:prstGeom>
          <a:noFill/>
          <a:ln w="317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37"/>
          <p:cNvCxnSpPr/>
          <p:nvPr/>
        </p:nvCxnSpPr>
        <p:spPr>
          <a:xfrm>
            <a:off x="5003801" y="1606370"/>
            <a:ext cx="3060700" cy="0"/>
          </a:xfrm>
          <a:prstGeom prst="straightConnector1">
            <a:avLst/>
          </a:prstGeom>
          <a:noFill/>
          <a:ln w="317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37"/>
          <p:cNvSpPr txBox="1">
            <a:spLocks noGrp="1"/>
          </p:cNvSpPr>
          <p:nvPr>
            <p:ph type="body" idx="1"/>
          </p:nvPr>
        </p:nvSpPr>
        <p:spPr>
          <a:xfrm>
            <a:off x="1079498" y="1636850"/>
            <a:ext cx="3050407" cy="1362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37"/>
          <p:cNvSpPr txBox="1">
            <a:spLocks noGrp="1"/>
          </p:cNvSpPr>
          <p:nvPr>
            <p:ph type="body" idx="2"/>
          </p:nvPr>
        </p:nvSpPr>
        <p:spPr>
          <a:xfrm>
            <a:off x="5003800" y="1636849"/>
            <a:ext cx="3060700" cy="1362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pos="2608">
          <p15:clr>
            <a:srgbClr val="FBAE40"/>
          </p15:clr>
        </p15:guide>
        <p15:guide id="6" pos="680">
          <p15:clr>
            <a:srgbClr val="FBAE40"/>
          </p15:clr>
        </p15:guide>
        <p15:guide id="7" pos="3152">
          <p15:clr>
            <a:srgbClr val="FBAE40"/>
          </p15:clr>
        </p15:guide>
        <p15:guide id="8" pos="50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boxes (Dark)">
  <p:cSld name="3 boxes (Dark)">
    <p:bg>
      <p:bgPr>
        <a:solidFill>
          <a:schemeClr val="dk2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8"/>
          <p:cNvSpPr txBox="1">
            <a:spLocks noGrp="1"/>
          </p:cNvSpPr>
          <p:nvPr>
            <p:ph type="body" idx="1"/>
          </p:nvPr>
        </p:nvSpPr>
        <p:spPr>
          <a:xfrm>
            <a:off x="3310575" y="1539436"/>
            <a:ext cx="2520950" cy="70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38"/>
          <p:cNvSpPr txBox="1">
            <a:spLocks noGrp="1"/>
          </p:cNvSpPr>
          <p:nvPr>
            <p:ph type="body" idx="2"/>
          </p:nvPr>
        </p:nvSpPr>
        <p:spPr>
          <a:xfrm>
            <a:off x="6191250" y="1539436"/>
            <a:ext cx="252095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1" name="Google Shape;121;p38"/>
          <p:cNvCxnSpPr/>
          <p:nvPr/>
        </p:nvCxnSpPr>
        <p:spPr>
          <a:xfrm>
            <a:off x="430850" y="1511326"/>
            <a:ext cx="2519363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" name="Google Shape;122;p38"/>
          <p:cNvCxnSpPr/>
          <p:nvPr/>
        </p:nvCxnSpPr>
        <p:spPr>
          <a:xfrm>
            <a:off x="3311050" y="1503706"/>
            <a:ext cx="2520000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" name="Google Shape;123;p38"/>
          <p:cNvCxnSpPr/>
          <p:nvPr/>
        </p:nvCxnSpPr>
        <p:spPr>
          <a:xfrm>
            <a:off x="6191250" y="1503706"/>
            <a:ext cx="2520000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38"/>
          <p:cNvSpPr txBox="1">
            <a:spLocks noGrp="1"/>
          </p:cNvSpPr>
          <p:nvPr>
            <p:ph type="body" idx="3"/>
          </p:nvPr>
        </p:nvSpPr>
        <p:spPr>
          <a:xfrm>
            <a:off x="429900" y="1540481"/>
            <a:ext cx="2519363" cy="700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pos="1859">
          <p15:clr>
            <a:srgbClr val="FBAE40"/>
          </p15:clr>
        </p15:guide>
        <p15:guide id="6" pos="3674">
          <p15:clr>
            <a:srgbClr val="FBAE40"/>
          </p15:clr>
        </p15:guide>
        <p15:guide id="7" pos="3901">
          <p15:clr>
            <a:srgbClr val="FBAE40"/>
          </p15:clr>
        </p15:guide>
        <p15:guide id="8" pos="208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boxes (Light)">
  <p:cSld name="3 boxes (Light)">
    <p:bg>
      <p:bgPr>
        <a:solidFill>
          <a:schemeClr val="lt2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9"/>
          <p:cNvSpPr txBox="1">
            <a:spLocks noGrp="1"/>
          </p:cNvSpPr>
          <p:nvPr>
            <p:ph type="body" idx="1"/>
          </p:nvPr>
        </p:nvSpPr>
        <p:spPr>
          <a:xfrm>
            <a:off x="3310575" y="1539436"/>
            <a:ext cx="2520950" cy="70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39"/>
          <p:cNvSpPr txBox="1">
            <a:spLocks noGrp="1"/>
          </p:cNvSpPr>
          <p:nvPr>
            <p:ph type="body" idx="2"/>
          </p:nvPr>
        </p:nvSpPr>
        <p:spPr>
          <a:xfrm>
            <a:off x="6191250" y="1539436"/>
            <a:ext cx="252095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8" name="Google Shape;128;p39"/>
          <p:cNvCxnSpPr/>
          <p:nvPr/>
        </p:nvCxnSpPr>
        <p:spPr>
          <a:xfrm>
            <a:off x="430850" y="1511326"/>
            <a:ext cx="2519363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39"/>
          <p:cNvCxnSpPr/>
          <p:nvPr/>
        </p:nvCxnSpPr>
        <p:spPr>
          <a:xfrm>
            <a:off x="3311050" y="1503706"/>
            <a:ext cx="25200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130;p39"/>
          <p:cNvCxnSpPr/>
          <p:nvPr/>
        </p:nvCxnSpPr>
        <p:spPr>
          <a:xfrm>
            <a:off x="6191250" y="1503706"/>
            <a:ext cx="25200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Google Shape;131;p39"/>
          <p:cNvSpPr txBox="1">
            <a:spLocks noGrp="1"/>
          </p:cNvSpPr>
          <p:nvPr>
            <p:ph type="body" idx="3"/>
          </p:nvPr>
        </p:nvSpPr>
        <p:spPr>
          <a:xfrm>
            <a:off x="429900" y="1540481"/>
            <a:ext cx="2519363" cy="700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pos="1859">
          <p15:clr>
            <a:srgbClr val="FBAE40"/>
          </p15:clr>
        </p15:guide>
        <p15:guide id="6" pos="2086">
          <p15:clr>
            <a:srgbClr val="FBAE40"/>
          </p15:clr>
        </p15:guide>
        <p15:guide id="7" pos="3674">
          <p15:clr>
            <a:srgbClr val="FBAE40"/>
          </p15:clr>
        </p15:guide>
        <p15:guide id="8" pos="390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 images (Dark)">
  <p:cSld name="4 images (Dark)">
    <p:bg>
      <p:bgPr>
        <a:solidFill>
          <a:schemeClr val="dk2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0"/>
          <p:cNvSpPr txBox="1">
            <a:spLocks noGrp="1"/>
          </p:cNvSpPr>
          <p:nvPr>
            <p:ph type="title"/>
          </p:nvPr>
        </p:nvSpPr>
        <p:spPr>
          <a:xfrm>
            <a:off x="1834710" y="2029070"/>
            <a:ext cx="2299138" cy="31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4" name="Google Shape;134;p40"/>
          <p:cNvCxnSpPr/>
          <p:nvPr/>
        </p:nvCxnSpPr>
        <p:spPr>
          <a:xfrm>
            <a:off x="1834711" y="202908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" name="Google Shape;135;p40"/>
          <p:cNvSpPr>
            <a:spLocks noGrp="1"/>
          </p:cNvSpPr>
          <p:nvPr>
            <p:ph type="pic" idx="2"/>
          </p:nvPr>
        </p:nvSpPr>
        <p:spPr>
          <a:xfrm>
            <a:off x="1834712" y="411163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36" name="Google Shape;136;p40"/>
          <p:cNvCxnSpPr/>
          <p:nvPr/>
        </p:nvCxnSpPr>
        <p:spPr>
          <a:xfrm>
            <a:off x="1834709" y="4203361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7" name="Google Shape;137;p40"/>
          <p:cNvSpPr>
            <a:spLocks noGrp="1"/>
          </p:cNvSpPr>
          <p:nvPr>
            <p:ph type="pic" idx="3"/>
          </p:nvPr>
        </p:nvSpPr>
        <p:spPr>
          <a:xfrm>
            <a:off x="1834710" y="2585440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38" name="Google Shape;138;p40"/>
          <p:cNvCxnSpPr/>
          <p:nvPr/>
        </p:nvCxnSpPr>
        <p:spPr>
          <a:xfrm>
            <a:off x="5010149" y="202908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" name="Google Shape;139;p40"/>
          <p:cNvSpPr>
            <a:spLocks noGrp="1"/>
          </p:cNvSpPr>
          <p:nvPr>
            <p:ph type="pic" idx="4"/>
          </p:nvPr>
        </p:nvSpPr>
        <p:spPr>
          <a:xfrm>
            <a:off x="5010150" y="411163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40" name="Google Shape;140;p40"/>
          <p:cNvCxnSpPr/>
          <p:nvPr/>
        </p:nvCxnSpPr>
        <p:spPr>
          <a:xfrm>
            <a:off x="5010147" y="4203361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" name="Google Shape;141;p40"/>
          <p:cNvSpPr>
            <a:spLocks noGrp="1"/>
          </p:cNvSpPr>
          <p:nvPr>
            <p:ph type="pic" idx="5"/>
          </p:nvPr>
        </p:nvSpPr>
        <p:spPr>
          <a:xfrm>
            <a:off x="5010148" y="2585440"/>
            <a:ext cx="2299138" cy="1485084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40"/>
          <p:cNvSpPr txBox="1">
            <a:spLocks noGrp="1"/>
          </p:cNvSpPr>
          <p:nvPr>
            <p:ph type="body" idx="1"/>
          </p:nvPr>
        </p:nvSpPr>
        <p:spPr>
          <a:xfrm>
            <a:off x="5010147" y="2029071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40"/>
          <p:cNvSpPr txBox="1">
            <a:spLocks noGrp="1"/>
          </p:cNvSpPr>
          <p:nvPr>
            <p:ph type="body" idx="6"/>
          </p:nvPr>
        </p:nvSpPr>
        <p:spPr>
          <a:xfrm>
            <a:off x="1834709" y="4203347"/>
            <a:ext cx="2299138" cy="322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40"/>
          <p:cNvSpPr txBox="1">
            <a:spLocks noGrp="1"/>
          </p:cNvSpPr>
          <p:nvPr>
            <p:ph type="body" idx="7"/>
          </p:nvPr>
        </p:nvSpPr>
        <p:spPr>
          <a:xfrm>
            <a:off x="5010147" y="4203347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pos="2608">
          <p15:clr>
            <a:srgbClr val="FBAE40"/>
          </p15:clr>
        </p15:guide>
        <p15:guide id="6" orient="horz" pos="1620">
          <p15:clr>
            <a:srgbClr val="FBAE40"/>
          </p15:clr>
        </p15:guide>
        <p15:guide id="7" pos="3152">
          <p15:clr>
            <a:srgbClr val="FBAE40"/>
          </p15:clr>
        </p15:guide>
        <p15:guide id="8" pos="1156">
          <p15:clr>
            <a:srgbClr val="FBAE40"/>
          </p15:clr>
        </p15:guide>
        <p15:guide id="9" pos="460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 images (Light)">
  <p:cSld name="4 images (Light)">
    <p:bg>
      <p:bgPr>
        <a:solidFill>
          <a:schemeClr val="lt2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1"/>
          <p:cNvSpPr txBox="1">
            <a:spLocks noGrp="1"/>
          </p:cNvSpPr>
          <p:nvPr>
            <p:ph type="title"/>
          </p:nvPr>
        </p:nvSpPr>
        <p:spPr>
          <a:xfrm>
            <a:off x="1841062" y="2029070"/>
            <a:ext cx="2299138" cy="31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7" name="Google Shape;147;p41"/>
          <p:cNvCxnSpPr/>
          <p:nvPr/>
        </p:nvCxnSpPr>
        <p:spPr>
          <a:xfrm>
            <a:off x="1841063" y="202908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" name="Google Shape;148;p41"/>
          <p:cNvSpPr>
            <a:spLocks noGrp="1"/>
          </p:cNvSpPr>
          <p:nvPr>
            <p:ph type="pic" idx="2"/>
          </p:nvPr>
        </p:nvSpPr>
        <p:spPr>
          <a:xfrm>
            <a:off x="1834712" y="411163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49" name="Google Shape;149;p41"/>
          <p:cNvCxnSpPr/>
          <p:nvPr/>
        </p:nvCxnSpPr>
        <p:spPr>
          <a:xfrm>
            <a:off x="1841062" y="419425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0" name="Google Shape;150;p41"/>
          <p:cNvSpPr>
            <a:spLocks noGrp="1"/>
          </p:cNvSpPr>
          <p:nvPr>
            <p:ph type="pic" idx="3"/>
          </p:nvPr>
        </p:nvSpPr>
        <p:spPr>
          <a:xfrm>
            <a:off x="1841062" y="2576334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51" name="Google Shape;151;p41"/>
          <p:cNvCxnSpPr/>
          <p:nvPr/>
        </p:nvCxnSpPr>
        <p:spPr>
          <a:xfrm>
            <a:off x="5010149" y="202908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41"/>
          <p:cNvSpPr>
            <a:spLocks noGrp="1"/>
          </p:cNvSpPr>
          <p:nvPr>
            <p:ph type="pic" idx="4"/>
          </p:nvPr>
        </p:nvSpPr>
        <p:spPr>
          <a:xfrm>
            <a:off x="5010150" y="411163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53" name="Google Shape;153;p41"/>
          <p:cNvCxnSpPr/>
          <p:nvPr/>
        </p:nvCxnSpPr>
        <p:spPr>
          <a:xfrm>
            <a:off x="5010150" y="419425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4" name="Google Shape;154;p41"/>
          <p:cNvSpPr>
            <a:spLocks noGrp="1"/>
          </p:cNvSpPr>
          <p:nvPr>
            <p:ph type="pic" idx="5"/>
          </p:nvPr>
        </p:nvSpPr>
        <p:spPr>
          <a:xfrm>
            <a:off x="5010150" y="2576334"/>
            <a:ext cx="2299138" cy="1485084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41"/>
          <p:cNvSpPr txBox="1">
            <a:spLocks noGrp="1"/>
          </p:cNvSpPr>
          <p:nvPr>
            <p:ph type="body" idx="1"/>
          </p:nvPr>
        </p:nvSpPr>
        <p:spPr>
          <a:xfrm>
            <a:off x="5010147" y="2029071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1"/>
          <p:cNvSpPr txBox="1">
            <a:spLocks noGrp="1"/>
          </p:cNvSpPr>
          <p:nvPr>
            <p:ph type="body" idx="6"/>
          </p:nvPr>
        </p:nvSpPr>
        <p:spPr>
          <a:xfrm>
            <a:off x="1841062" y="4194240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41"/>
          <p:cNvSpPr txBox="1">
            <a:spLocks noGrp="1"/>
          </p:cNvSpPr>
          <p:nvPr>
            <p:ph type="body" idx="7"/>
          </p:nvPr>
        </p:nvSpPr>
        <p:spPr>
          <a:xfrm>
            <a:off x="5010150" y="4194240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pos="1156">
          <p15:clr>
            <a:srgbClr val="FBAE40"/>
          </p15:clr>
        </p15:guide>
        <p15:guide id="6" orient="horz" pos="1620">
          <p15:clr>
            <a:srgbClr val="FBAE40"/>
          </p15:clr>
        </p15:guide>
        <p15:guide id="7" pos="2608">
          <p15:clr>
            <a:srgbClr val="FBAE40"/>
          </p15:clr>
        </p15:guide>
        <p15:guide id="8" pos="3152">
          <p15:clr>
            <a:srgbClr val="FBAE40"/>
          </p15:clr>
        </p15:guide>
        <p15:guide id="9" pos="460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images (Dark) (Alt)">
  <p:cSld name="3 images (Dark) (Alt)">
    <p:bg>
      <p:bgPr>
        <a:solidFill>
          <a:schemeClr val="dk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2"/>
          <p:cNvSpPr txBox="1">
            <a:spLocks noGrp="1"/>
          </p:cNvSpPr>
          <p:nvPr>
            <p:ph type="title"/>
          </p:nvPr>
        </p:nvSpPr>
        <p:spPr>
          <a:xfrm>
            <a:off x="1834710" y="2029070"/>
            <a:ext cx="2299138" cy="31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0" name="Google Shape;160;p42"/>
          <p:cNvCxnSpPr/>
          <p:nvPr/>
        </p:nvCxnSpPr>
        <p:spPr>
          <a:xfrm>
            <a:off x="1834711" y="202908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1" name="Google Shape;161;p42"/>
          <p:cNvSpPr>
            <a:spLocks noGrp="1"/>
          </p:cNvSpPr>
          <p:nvPr>
            <p:ph type="pic" idx="2"/>
          </p:nvPr>
        </p:nvSpPr>
        <p:spPr>
          <a:xfrm>
            <a:off x="1834712" y="411163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2" name="Google Shape;162;p42"/>
          <p:cNvCxnSpPr/>
          <p:nvPr/>
        </p:nvCxnSpPr>
        <p:spPr>
          <a:xfrm>
            <a:off x="1834709" y="4203361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" name="Google Shape;163;p42"/>
          <p:cNvSpPr>
            <a:spLocks noGrp="1"/>
          </p:cNvSpPr>
          <p:nvPr>
            <p:ph type="pic" idx="3"/>
          </p:nvPr>
        </p:nvSpPr>
        <p:spPr>
          <a:xfrm>
            <a:off x="1834710" y="2585440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" name="Google Shape;164;p42"/>
          <p:cNvCxnSpPr/>
          <p:nvPr/>
        </p:nvCxnSpPr>
        <p:spPr>
          <a:xfrm>
            <a:off x="5010149" y="202908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" name="Google Shape;165;p42"/>
          <p:cNvSpPr>
            <a:spLocks noGrp="1"/>
          </p:cNvSpPr>
          <p:nvPr>
            <p:ph type="pic" idx="4"/>
          </p:nvPr>
        </p:nvSpPr>
        <p:spPr>
          <a:xfrm>
            <a:off x="5010150" y="411163"/>
            <a:ext cx="2299138" cy="1485084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42"/>
          <p:cNvSpPr txBox="1">
            <a:spLocks noGrp="1"/>
          </p:cNvSpPr>
          <p:nvPr>
            <p:ph type="body" idx="1"/>
          </p:nvPr>
        </p:nvSpPr>
        <p:spPr>
          <a:xfrm>
            <a:off x="5010147" y="2029071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42"/>
          <p:cNvSpPr txBox="1">
            <a:spLocks noGrp="1"/>
          </p:cNvSpPr>
          <p:nvPr>
            <p:ph type="body" idx="5"/>
          </p:nvPr>
        </p:nvSpPr>
        <p:spPr>
          <a:xfrm>
            <a:off x="1834709" y="4203347"/>
            <a:ext cx="2299138" cy="322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pos="2608">
          <p15:clr>
            <a:srgbClr val="FBAE40"/>
          </p15:clr>
        </p15:guide>
        <p15:guide id="6" orient="horz" pos="1620">
          <p15:clr>
            <a:srgbClr val="FBAE40"/>
          </p15:clr>
        </p15:guide>
        <p15:guide id="7" pos="3152">
          <p15:clr>
            <a:srgbClr val="FBAE40"/>
          </p15:clr>
        </p15:guide>
        <p15:guide id="8" pos="1156">
          <p15:clr>
            <a:srgbClr val="FBAE40"/>
          </p15:clr>
        </p15:guide>
        <p15:guide id="9" pos="46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images (Light) (Alt)">
  <p:cSld name="3 images (Light) (Alt)">
    <p:bg>
      <p:bgPr>
        <a:solidFill>
          <a:schemeClr val="lt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3"/>
          <p:cNvSpPr txBox="1">
            <a:spLocks noGrp="1"/>
          </p:cNvSpPr>
          <p:nvPr>
            <p:ph type="title"/>
          </p:nvPr>
        </p:nvSpPr>
        <p:spPr>
          <a:xfrm>
            <a:off x="1841062" y="2029070"/>
            <a:ext cx="2299138" cy="31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0" name="Google Shape;170;p43"/>
          <p:cNvCxnSpPr/>
          <p:nvPr/>
        </p:nvCxnSpPr>
        <p:spPr>
          <a:xfrm>
            <a:off x="1841063" y="202908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" name="Google Shape;171;p43"/>
          <p:cNvSpPr>
            <a:spLocks noGrp="1"/>
          </p:cNvSpPr>
          <p:nvPr>
            <p:ph type="pic" idx="2"/>
          </p:nvPr>
        </p:nvSpPr>
        <p:spPr>
          <a:xfrm>
            <a:off x="1834712" y="411163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72" name="Google Shape;172;p43"/>
          <p:cNvCxnSpPr/>
          <p:nvPr/>
        </p:nvCxnSpPr>
        <p:spPr>
          <a:xfrm>
            <a:off x="1841062" y="419425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" name="Google Shape;173;p43"/>
          <p:cNvSpPr>
            <a:spLocks noGrp="1"/>
          </p:cNvSpPr>
          <p:nvPr>
            <p:ph type="pic" idx="3"/>
          </p:nvPr>
        </p:nvSpPr>
        <p:spPr>
          <a:xfrm>
            <a:off x="1841062" y="2576334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74" name="Google Shape;174;p43"/>
          <p:cNvCxnSpPr/>
          <p:nvPr/>
        </p:nvCxnSpPr>
        <p:spPr>
          <a:xfrm>
            <a:off x="5010149" y="202908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" name="Google Shape;175;p43"/>
          <p:cNvSpPr>
            <a:spLocks noGrp="1"/>
          </p:cNvSpPr>
          <p:nvPr>
            <p:ph type="pic" idx="4"/>
          </p:nvPr>
        </p:nvSpPr>
        <p:spPr>
          <a:xfrm>
            <a:off x="5010150" y="411163"/>
            <a:ext cx="2299138" cy="1485084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43"/>
          <p:cNvSpPr txBox="1">
            <a:spLocks noGrp="1"/>
          </p:cNvSpPr>
          <p:nvPr>
            <p:ph type="body" idx="1"/>
          </p:nvPr>
        </p:nvSpPr>
        <p:spPr>
          <a:xfrm>
            <a:off x="5010147" y="2029071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43"/>
          <p:cNvSpPr txBox="1">
            <a:spLocks noGrp="1"/>
          </p:cNvSpPr>
          <p:nvPr>
            <p:ph type="body" idx="5"/>
          </p:nvPr>
        </p:nvSpPr>
        <p:spPr>
          <a:xfrm>
            <a:off x="1841062" y="4194240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pos="1156">
          <p15:clr>
            <a:srgbClr val="FBAE40"/>
          </p15:clr>
        </p15:guide>
        <p15:guide id="6" orient="horz" pos="1620">
          <p15:clr>
            <a:srgbClr val="FBAE40"/>
          </p15:clr>
        </p15:guide>
        <p15:guide id="7" pos="2608">
          <p15:clr>
            <a:srgbClr val="FBAE40"/>
          </p15:clr>
        </p15:guide>
        <p15:guide id="8" pos="3152">
          <p15:clr>
            <a:srgbClr val="FBAE40"/>
          </p15:clr>
        </p15:guide>
        <p15:guide id="9" pos="460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 images (Dark)">
  <p:cSld name="5 images (Dark)">
    <p:bg>
      <p:bgPr>
        <a:solidFill>
          <a:schemeClr val="dk2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4"/>
          <p:cNvSpPr txBox="1">
            <a:spLocks noGrp="1"/>
          </p:cNvSpPr>
          <p:nvPr>
            <p:ph type="title"/>
          </p:nvPr>
        </p:nvSpPr>
        <p:spPr>
          <a:xfrm>
            <a:off x="431800" y="2029070"/>
            <a:ext cx="2299138" cy="31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0" name="Google Shape;180;p44"/>
          <p:cNvCxnSpPr/>
          <p:nvPr/>
        </p:nvCxnSpPr>
        <p:spPr>
          <a:xfrm>
            <a:off x="431801" y="202908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1" name="Google Shape;181;p44"/>
          <p:cNvSpPr>
            <a:spLocks noGrp="1"/>
          </p:cNvSpPr>
          <p:nvPr>
            <p:ph type="pic" idx="2"/>
          </p:nvPr>
        </p:nvSpPr>
        <p:spPr>
          <a:xfrm>
            <a:off x="431802" y="411163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82" name="Google Shape;182;p44"/>
          <p:cNvCxnSpPr/>
          <p:nvPr/>
        </p:nvCxnSpPr>
        <p:spPr>
          <a:xfrm>
            <a:off x="436125" y="4189671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" name="Google Shape;183;p44"/>
          <p:cNvSpPr>
            <a:spLocks noGrp="1"/>
          </p:cNvSpPr>
          <p:nvPr>
            <p:ph type="pic" idx="3"/>
          </p:nvPr>
        </p:nvSpPr>
        <p:spPr>
          <a:xfrm>
            <a:off x="436125" y="2571750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84" name="Google Shape;184;p44"/>
          <p:cNvCxnSpPr/>
          <p:nvPr/>
        </p:nvCxnSpPr>
        <p:spPr>
          <a:xfrm>
            <a:off x="6413064" y="202908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5" name="Google Shape;185;p44"/>
          <p:cNvSpPr>
            <a:spLocks noGrp="1"/>
          </p:cNvSpPr>
          <p:nvPr>
            <p:ph type="pic" idx="4"/>
          </p:nvPr>
        </p:nvSpPr>
        <p:spPr>
          <a:xfrm>
            <a:off x="6413065" y="411163"/>
            <a:ext cx="2299138" cy="1485084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44"/>
          <p:cNvSpPr txBox="1">
            <a:spLocks noGrp="1"/>
          </p:cNvSpPr>
          <p:nvPr>
            <p:ph type="body" idx="1"/>
          </p:nvPr>
        </p:nvSpPr>
        <p:spPr>
          <a:xfrm>
            <a:off x="6413062" y="2029071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44"/>
          <p:cNvSpPr txBox="1">
            <a:spLocks noGrp="1"/>
          </p:cNvSpPr>
          <p:nvPr>
            <p:ph type="body" idx="5"/>
          </p:nvPr>
        </p:nvSpPr>
        <p:spPr>
          <a:xfrm>
            <a:off x="436125" y="4189657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88" name="Google Shape;188;p44"/>
          <p:cNvCxnSpPr/>
          <p:nvPr/>
        </p:nvCxnSpPr>
        <p:spPr>
          <a:xfrm>
            <a:off x="3422428" y="202908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9" name="Google Shape;189;p44"/>
          <p:cNvSpPr>
            <a:spLocks noGrp="1"/>
          </p:cNvSpPr>
          <p:nvPr>
            <p:ph type="pic" idx="6"/>
          </p:nvPr>
        </p:nvSpPr>
        <p:spPr>
          <a:xfrm>
            <a:off x="3422429" y="411163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90" name="Google Shape;190;p44"/>
          <p:cNvCxnSpPr/>
          <p:nvPr/>
        </p:nvCxnSpPr>
        <p:spPr>
          <a:xfrm>
            <a:off x="3429712" y="4189671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" name="Google Shape;191;p44"/>
          <p:cNvSpPr>
            <a:spLocks noGrp="1"/>
          </p:cNvSpPr>
          <p:nvPr>
            <p:ph type="pic" idx="7"/>
          </p:nvPr>
        </p:nvSpPr>
        <p:spPr>
          <a:xfrm>
            <a:off x="3429712" y="2571750"/>
            <a:ext cx="2299138" cy="1485084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44"/>
          <p:cNvSpPr txBox="1">
            <a:spLocks noGrp="1"/>
          </p:cNvSpPr>
          <p:nvPr>
            <p:ph type="body" idx="8"/>
          </p:nvPr>
        </p:nvSpPr>
        <p:spPr>
          <a:xfrm>
            <a:off x="3422426" y="2029071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44"/>
          <p:cNvSpPr txBox="1">
            <a:spLocks noGrp="1"/>
          </p:cNvSpPr>
          <p:nvPr>
            <p:ph type="body" idx="9"/>
          </p:nvPr>
        </p:nvSpPr>
        <p:spPr>
          <a:xfrm>
            <a:off x="3429712" y="4189657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orient="horz" pos="2981">
          <p15:clr>
            <a:srgbClr val="FBAE40"/>
          </p15:clr>
        </p15:guide>
        <p15:guide id="6" pos="1723">
          <p15:clr>
            <a:srgbClr val="FBAE40"/>
          </p15:clr>
        </p15:guide>
        <p15:guide id="7" pos="2154">
          <p15:clr>
            <a:srgbClr val="FBAE40"/>
          </p15:clr>
        </p15:guide>
        <p15:guide id="8" pos="3606">
          <p15:clr>
            <a:srgbClr val="FBAE40"/>
          </p15:clr>
        </p15:guide>
        <p15:guide id="9" pos="403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 images (Light)">
  <p:cSld name="5 images (Light)">
    <p:bg>
      <p:bgPr>
        <a:solidFill>
          <a:schemeClr val="lt2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5"/>
          <p:cNvSpPr txBox="1">
            <a:spLocks noGrp="1"/>
          </p:cNvSpPr>
          <p:nvPr>
            <p:ph type="title"/>
          </p:nvPr>
        </p:nvSpPr>
        <p:spPr>
          <a:xfrm>
            <a:off x="431800" y="2029070"/>
            <a:ext cx="2299138" cy="31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6" name="Google Shape;196;p45"/>
          <p:cNvCxnSpPr/>
          <p:nvPr/>
        </p:nvCxnSpPr>
        <p:spPr>
          <a:xfrm>
            <a:off x="431801" y="202908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7" name="Google Shape;197;p45"/>
          <p:cNvSpPr>
            <a:spLocks noGrp="1"/>
          </p:cNvSpPr>
          <p:nvPr>
            <p:ph type="pic" idx="2"/>
          </p:nvPr>
        </p:nvSpPr>
        <p:spPr>
          <a:xfrm>
            <a:off x="431802" y="411163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98" name="Google Shape;198;p45"/>
          <p:cNvCxnSpPr/>
          <p:nvPr/>
        </p:nvCxnSpPr>
        <p:spPr>
          <a:xfrm>
            <a:off x="431799" y="4202205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9" name="Google Shape;199;p45"/>
          <p:cNvSpPr>
            <a:spLocks noGrp="1"/>
          </p:cNvSpPr>
          <p:nvPr>
            <p:ph type="pic" idx="3"/>
          </p:nvPr>
        </p:nvSpPr>
        <p:spPr>
          <a:xfrm>
            <a:off x="431800" y="2584284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00" name="Google Shape;200;p45"/>
          <p:cNvCxnSpPr/>
          <p:nvPr/>
        </p:nvCxnSpPr>
        <p:spPr>
          <a:xfrm>
            <a:off x="6413064" y="202908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1" name="Google Shape;201;p45"/>
          <p:cNvSpPr>
            <a:spLocks noGrp="1"/>
          </p:cNvSpPr>
          <p:nvPr>
            <p:ph type="pic" idx="4"/>
          </p:nvPr>
        </p:nvSpPr>
        <p:spPr>
          <a:xfrm>
            <a:off x="6413065" y="411163"/>
            <a:ext cx="2299138" cy="1485084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Google Shape;202;p45"/>
          <p:cNvSpPr txBox="1">
            <a:spLocks noGrp="1"/>
          </p:cNvSpPr>
          <p:nvPr>
            <p:ph type="body" idx="1"/>
          </p:nvPr>
        </p:nvSpPr>
        <p:spPr>
          <a:xfrm>
            <a:off x="6413062" y="2029071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45"/>
          <p:cNvSpPr txBox="1">
            <a:spLocks noGrp="1"/>
          </p:cNvSpPr>
          <p:nvPr>
            <p:ph type="body" idx="5"/>
          </p:nvPr>
        </p:nvSpPr>
        <p:spPr>
          <a:xfrm>
            <a:off x="431799" y="4202191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04" name="Google Shape;204;p45"/>
          <p:cNvCxnSpPr/>
          <p:nvPr/>
        </p:nvCxnSpPr>
        <p:spPr>
          <a:xfrm>
            <a:off x="3422428" y="202908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45"/>
          <p:cNvSpPr>
            <a:spLocks noGrp="1"/>
          </p:cNvSpPr>
          <p:nvPr>
            <p:ph type="pic" idx="6"/>
          </p:nvPr>
        </p:nvSpPr>
        <p:spPr>
          <a:xfrm>
            <a:off x="3422429" y="411163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06" name="Google Shape;206;p45"/>
          <p:cNvCxnSpPr/>
          <p:nvPr/>
        </p:nvCxnSpPr>
        <p:spPr>
          <a:xfrm>
            <a:off x="3425386" y="4202205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45"/>
          <p:cNvSpPr>
            <a:spLocks noGrp="1"/>
          </p:cNvSpPr>
          <p:nvPr>
            <p:ph type="pic" idx="7"/>
          </p:nvPr>
        </p:nvSpPr>
        <p:spPr>
          <a:xfrm>
            <a:off x="3425387" y="2584284"/>
            <a:ext cx="2299138" cy="1485084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45"/>
          <p:cNvSpPr txBox="1">
            <a:spLocks noGrp="1"/>
          </p:cNvSpPr>
          <p:nvPr>
            <p:ph type="body" idx="8"/>
          </p:nvPr>
        </p:nvSpPr>
        <p:spPr>
          <a:xfrm>
            <a:off x="3422426" y="2029071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45"/>
          <p:cNvSpPr txBox="1">
            <a:spLocks noGrp="1"/>
          </p:cNvSpPr>
          <p:nvPr>
            <p:ph type="body" idx="9"/>
          </p:nvPr>
        </p:nvSpPr>
        <p:spPr>
          <a:xfrm>
            <a:off x="3425386" y="4202191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pos="1723">
          <p15:clr>
            <a:srgbClr val="FBAE40"/>
          </p15:clr>
        </p15:guide>
        <p15:guide id="6" orient="horz" pos="1620">
          <p15:clr>
            <a:srgbClr val="FBAE40"/>
          </p15:clr>
        </p15:guide>
        <p15:guide id="7" pos="2154">
          <p15:clr>
            <a:srgbClr val="FBAE40"/>
          </p15:clr>
        </p15:guide>
        <p15:guide id="8" pos="3606">
          <p15:clr>
            <a:srgbClr val="FBAE40"/>
          </p15:clr>
        </p15:guide>
        <p15:guide id="9" pos="403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op slide (Light)">
  <p:cSld name="Top slide (Light)">
    <p:bg>
      <p:bgPr>
        <a:solidFill>
          <a:srgbClr val="DEDEDE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9"/>
          <p:cNvSpPr txBox="1">
            <a:spLocks noGrp="1"/>
          </p:cNvSpPr>
          <p:nvPr>
            <p:ph type="title"/>
          </p:nvPr>
        </p:nvSpPr>
        <p:spPr>
          <a:xfrm>
            <a:off x="431800" y="2184922"/>
            <a:ext cx="4353560" cy="57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 b="1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>
            <a:spLocks noGrp="1"/>
          </p:cNvSpPr>
          <p:nvPr>
            <p:ph type="pic" idx="2"/>
          </p:nvPr>
        </p:nvSpPr>
        <p:spPr>
          <a:xfrm>
            <a:off x="5651872" y="0"/>
            <a:ext cx="3493714" cy="4573587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5" name="Google Shape;25;p19"/>
          <p:cNvCxnSpPr/>
          <p:nvPr/>
        </p:nvCxnSpPr>
        <p:spPr>
          <a:xfrm>
            <a:off x="431800" y="2184922"/>
            <a:ext cx="435356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2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1800" y="416704"/>
            <a:ext cx="2174240" cy="953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9"/>
          <p:cNvSpPr txBox="1">
            <a:spLocks noGrp="1"/>
          </p:cNvSpPr>
          <p:nvPr>
            <p:ph type="body" idx="1"/>
          </p:nvPr>
        </p:nvSpPr>
        <p:spPr>
          <a:xfrm>
            <a:off x="431800" y="3720363"/>
            <a:ext cx="435356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pos="301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 images (Dark)">
  <p:cSld name="6 images (Dark)">
    <p:bg>
      <p:bgPr>
        <a:solidFill>
          <a:schemeClr val="dk2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6"/>
          <p:cNvSpPr txBox="1">
            <a:spLocks noGrp="1"/>
          </p:cNvSpPr>
          <p:nvPr>
            <p:ph type="title"/>
          </p:nvPr>
        </p:nvSpPr>
        <p:spPr>
          <a:xfrm>
            <a:off x="431800" y="2029070"/>
            <a:ext cx="2299138" cy="31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12" name="Google Shape;212;p46"/>
          <p:cNvCxnSpPr/>
          <p:nvPr/>
        </p:nvCxnSpPr>
        <p:spPr>
          <a:xfrm>
            <a:off x="431801" y="202908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46"/>
          <p:cNvSpPr>
            <a:spLocks noGrp="1"/>
          </p:cNvSpPr>
          <p:nvPr>
            <p:ph type="pic" idx="2"/>
          </p:nvPr>
        </p:nvSpPr>
        <p:spPr>
          <a:xfrm>
            <a:off x="431802" y="411163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14" name="Google Shape;214;p46"/>
          <p:cNvCxnSpPr/>
          <p:nvPr/>
        </p:nvCxnSpPr>
        <p:spPr>
          <a:xfrm>
            <a:off x="431797" y="4189671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5" name="Google Shape;215;p46"/>
          <p:cNvSpPr>
            <a:spLocks noGrp="1"/>
          </p:cNvSpPr>
          <p:nvPr>
            <p:ph type="pic" idx="3"/>
          </p:nvPr>
        </p:nvSpPr>
        <p:spPr>
          <a:xfrm>
            <a:off x="431798" y="2571750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16" name="Google Shape;216;p46"/>
          <p:cNvCxnSpPr/>
          <p:nvPr/>
        </p:nvCxnSpPr>
        <p:spPr>
          <a:xfrm>
            <a:off x="6413064" y="202908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Google Shape;217;p46"/>
          <p:cNvSpPr>
            <a:spLocks noGrp="1"/>
          </p:cNvSpPr>
          <p:nvPr>
            <p:ph type="pic" idx="4"/>
          </p:nvPr>
        </p:nvSpPr>
        <p:spPr>
          <a:xfrm>
            <a:off x="6413065" y="411163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18" name="Google Shape;218;p46"/>
          <p:cNvCxnSpPr/>
          <p:nvPr/>
        </p:nvCxnSpPr>
        <p:spPr>
          <a:xfrm>
            <a:off x="6413061" y="4189671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9" name="Google Shape;219;p46"/>
          <p:cNvSpPr>
            <a:spLocks noGrp="1"/>
          </p:cNvSpPr>
          <p:nvPr>
            <p:ph type="pic" idx="5"/>
          </p:nvPr>
        </p:nvSpPr>
        <p:spPr>
          <a:xfrm>
            <a:off x="6413062" y="2571750"/>
            <a:ext cx="2299138" cy="1485084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46"/>
          <p:cNvSpPr txBox="1">
            <a:spLocks noGrp="1"/>
          </p:cNvSpPr>
          <p:nvPr>
            <p:ph type="body" idx="1"/>
          </p:nvPr>
        </p:nvSpPr>
        <p:spPr>
          <a:xfrm>
            <a:off x="6413062" y="2029071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46"/>
          <p:cNvSpPr txBox="1">
            <a:spLocks noGrp="1"/>
          </p:cNvSpPr>
          <p:nvPr>
            <p:ph type="body" idx="6"/>
          </p:nvPr>
        </p:nvSpPr>
        <p:spPr>
          <a:xfrm>
            <a:off x="431797" y="4189657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46"/>
          <p:cNvSpPr txBox="1">
            <a:spLocks noGrp="1"/>
          </p:cNvSpPr>
          <p:nvPr>
            <p:ph type="body" idx="7"/>
          </p:nvPr>
        </p:nvSpPr>
        <p:spPr>
          <a:xfrm>
            <a:off x="6413061" y="4189657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23" name="Google Shape;223;p46"/>
          <p:cNvCxnSpPr/>
          <p:nvPr/>
        </p:nvCxnSpPr>
        <p:spPr>
          <a:xfrm>
            <a:off x="3422428" y="202908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4" name="Google Shape;224;p46"/>
          <p:cNvSpPr>
            <a:spLocks noGrp="1"/>
          </p:cNvSpPr>
          <p:nvPr>
            <p:ph type="pic" idx="8"/>
          </p:nvPr>
        </p:nvSpPr>
        <p:spPr>
          <a:xfrm>
            <a:off x="3422429" y="411163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25" name="Google Shape;225;p46"/>
          <p:cNvCxnSpPr/>
          <p:nvPr/>
        </p:nvCxnSpPr>
        <p:spPr>
          <a:xfrm>
            <a:off x="3422425" y="4189671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6" name="Google Shape;226;p46"/>
          <p:cNvSpPr>
            <a:spLocks noGrp="1"/>
          </p:cNvSpPr>
          <p:nvPr>
            <p:ph type="pic" idx="9"/>
          </p:nvPr>
        </p:nvSpPr>
        <p:spPr>
          <a:xfrm>
            <a:off x="3422426" y="2571750"/>
            <a:ext cx="2299138" cy="1485084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46"/>
          <p:cNvSpPr txBox="1">
            <a:spLocks noGrp="1"/>
          </p:cNvSpPr>
          <p:nvPr>
            <p:ph type="body" idx="13"/>
          </p:nvPr>
        </p:nvSpPr>
        <p:spPr>
          <a:xfrm>
            <a:off x="3422426" y="2029071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46"/>
          <p:cNvSpPr txBox="1">
            <a:spLocks noGrp="1"/>
          </p:cNvSpPr>
          <p:nvPr>
            <p:ph type="body" idx="14"/>
          </p:nvPr>
        </p:nvSpPr>
        <p:spPr>
          <a:xfrm>
            <a:off x="3422425" y="4189657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pos="3606">
          <p15:clr>
            <a:srgbClr val="FBAE40"/>
          </p15:clr>
        </p15:guide>
        <p15:guide id="6" orient="horz" pos="1620">
          <p15:clr>
            <a:srgbClr val="FBAE40"/>
          </p15:clr>
        </p15:guide>
        <p15:guide id="7" pos="1723">
          <p15:clr>
            <a:srgbClr val="FBAE40"/>
          </p15:clr>
        </p15:guide>
        <p15:guide id="8" pos="2154">
          <p15:clr>
            <a:srgbClr val="FBAE40"/>
          </p15:clr>
        </p15:guide>
        <p15:guide id="9" pos="403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 images (Light)">
  <p:cSld name="6 images (Light)">
    <p:bg>
      <p:bgPr>
        <a:solidFill>
          <a:schemeClr val="lt2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7"/>
          <p:cNvSpPr txBox="1">
            <a:spLocks noGrp="1"/>
          </p:cNvSpPr>
          <p:nvPr>
            <p:ph type="title"/>
          </p:nvPr>
        </p:nvSpPr>
        <p:spPr>
          <a:xfrm>
            <a:off x="431800" y="2029070"/>
            <a:ext cx="2299138" cy="31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31" name="Google Shape;231;p47"/>
          <p:cNvCxnSpPr/>
          <p:nvPr/>
        </p:nvCxnSpPr>
        <p:spPr>
          <a:xfrm>
            <a:off x="431801" y="202908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" name="Google Shape;232;p47"/>
          <p:cNvSpPr>
            <a:spLocks noGrp="1"/>
          </p:cNvSpPr>
          <p:nvPr>
            <p:ph type="pic" idx="2"/>
          </p:nvPr>
        </p:nvSpPr>
        <p:spPr>
          <a:xfrm>
            <a:off x="431802" y="411163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33" name="Google Shape;233;p47"/>
          <p:cNvCxnSpPr/>
          <p:nvPr/>
        </p:nvCxnSpPr>
        <p:spPr>
          <a:xfrm>
            <a:off x="436124" y="4203361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4" name="Google Shape;234;p47"/>
          <p:cNvSpPr>
            <a:spLocks noGrp="1"/>
          </p:cNvSpPr>
          <p:nvPr>
            <p:ph type="pic" idx="3"/>
          </p:nvPr>
        </p:nvSpPr>
        <p:spPr>
          <a:xfrm>
            <a:off x="436125" y="2585440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35" name="Google Shape;235;p47"/>
          <p:cNvCxnSpPr/>
          <p:nvPr/>
        </p:nvCxnSpPr>
        <p:spPr>
          <a:xfrm>
            <a:off x="6413064" y="202908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6" name="Google Shape;236;p47"/>
          <p:cNvSpPr>
            <a:spLocks noGrp="1"/>
          </p:cNvSpPr>
          <p:nvPr>
            <p:ph type="pic" idx="4"/>
          </p:nvPr>
        </p:nvSpPr>
        <p:spPr>
          <a:xfrm>
            <a:off x="6413065" y="411163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37" name="Google Shape;237;p47"/>
          <p:cNvCxnSpPr/>
          <p:nvPr/>
        </p:nvCxnSpPr>
        <p:spPr>
          <a:xfrm>
            <a:off x="6417388" y="4203361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8" name="Google Shape;238;p47"/>
          <p:cNvSpPr>
            <a:spLocks noGrp="1"/>
          </p:cNvSpPr>
          <p:nvPr>
            <p:ph type="pic" idx="5"/>
          </p:nvPr>
        </p:nvSpPr>
        <p:spPr>
          <a:xfrm>
            <a:off x="6417389" y="2585440"/>
            <a:ext cx="2299138" cy="1485084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47"/>
          <p:cNvSpPr txBox="1">
            <a:spLocks noGrp="1"/>
          </p:cNvSpPr>
          <p:nvPr>
            <p:ph type="body" idx="1"/>
          </p:nvPr>
        </p:nvSpPr>
        <p:spPr>
          <a:xfrm>
            <a:off x="6413062" y="2029071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47"/>
          <p:cNvSpPr txBox="1">
            <a:spLocks noGrp="1"/>
          </p:cNvSpPr>
          <p:nvPr>
            <p:ph type="body" idx="6"/>
          </p:nvPr>
        </p:nvSpPr>
        <p:spPr>
          <a:xfrm>
            <a:off x="436124" y="4203347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47"/>
          <p:cNvSpPr txBox="1">
            <a:spLocks noGrp="1"/>
          </p:cNvSpPr>
          <p:nvPr>
            <p:ph type="body" idx="7"/>
          </p:nvPr>
        </p:nvSpPr>
        <p:spPr>
          <a:xfrm>
            <a:off x="6417388" y="4203347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42" name="Google Shape;242;p47"/>
          <p:cNvCxnSpPr/>
          <p:nvPr/>
        </p:nvCxnSpPr>
        <p:spPr>
          <a:xfrm>
            <a:off x="3422428" y="202908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3" name="Google Shape;243;p47"/>
          <p:cNvSpPr>
            <a:spLocks noGrp="1"/>
          </p:cNvSpPr>
          <p:nvPr>
            <p:ph type="pic" idx="8"/>
          </p:nvPr>
        </p:nvSpPr>
        <p:spPr>
          <a:xfrm>
            <a:off x="3422429" y="411163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44" name="Google Shape;244;p47"/>
          <p:cNvCxnSpPr/>
          <p:nvPr/>
        </p:nvCxnSpPr>
        <p:spPr>
          <a:xfrm>
            <a:off x="3426752" y="4203361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5" name="Google Shape;245;p47"/>
          <p:cNvSpPr>
            <a:spLocks noGrp="1"/>
          </p:cNvSpPr>
          <p:nvPr>
            <p:ph type="pic" idx="9"/>
          </p:nvPr>
        </p:nvSpPr>
        <p:spPr>
          <a:xfrm>
            <a:off x="3426753" y="2585440"/>
            <a:ext cx="2299138" cy="1485084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47"/>
          <p:cNvSpPr txBox="1">
            <a:spLocks noGrp="1"/>
          </p:cNvSpPr>
          <p:nvPr>
            <p:ph type="body" idx="13"/>
          </p:nvPr>
        </p:nvSpPr>
        <p:spPr>
          <a:xfrm>
            <a:off x="3422426" y="2029071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47"/>
          <p:cNvSpPr txBox="1">
            <a:spLocks noGrp="1"/>
          </p:cNvSpPr>
          <p:nvPr>
            <p:ph type="body" idx="14"/>
          </p:nvPr>
        </p:nvSpPr>
        <p:spPr>
          <a:xfrm>
            <a:off x="3426752" y="4203347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pos="1723">
          <p15:clr>
            <a:srgbClr val="FBAE40"/>
          </p15:clr>
        </p15:guide>
        <p15:guide id="6" orient="horz" pos="1620">
          <p15:clr>
            <a:srgbClr val="FBAE40"/>
          </p15:clr>
        </p15:guide>
        <p15:guide id="7" pos="2154">
          <p15:clr>
            <a:srgbClr val="FBAE40"/>
          </p15:clr>
        </p15:guide>
        <p15:guide id="8" pos="3606">
          <p15:clr>
            <a:srgbClr val="FBAE40"/>
          </p15:clr>
        </p15:guide>
        <p15:guide id="9" pos="403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ullets, chart (Dark)">
  <p:cSld name="Bullets, chart (Dark)">
    <p:bg>
      <p:bgPr>
        <a:solidFill>
          <a:schemeClr val="dk2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8"/>
          <p:cNvSpPr>
            <a:spLocks noGrp="1"/>
          </p:cNvSpPr>
          <p:nvPr>
            <p:ph type="chart" idx="2"/>
          </p:nvPr>
        </p:nvSpPr>
        <p:spPr>
          <a:xfrm>
            <a:off x="4791077" y="682938"/>
            <a:ext cx="3921122" cy="366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Google Shape;250;p48"/>
          <p:cNvSpPr txBox="1">
            <a:spLocks noGrp="1"/>
          </p:cNvSpPr>
          <p:nvPr>
            <p:ph type="body" idx="1"/>
          </p:nvPr>
        </p:nvSpPr>
        <p:spPr>
          <a:xfrm>
            <a:off x="431801" y="682938"/>
            <a:ext cx="3921124" cy="366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pos="2744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ullets, chart (Light)">
  <p:cSld name="Bullets, chart (Light)">
    <p:bg>
      <p:bgPr>
        <a:solidFill>
          <a:schemeClr val="lt2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9"/>
          <p:cNvSpPr>
            <a:spLocks noGrp="1"/>
          </p:cNvSpPr>
          <p:nvPr>
            <p:ph type="chart" idx="2"/>
          </p:nvPr>
        </p:nvSpPr>
        <p:spPr>
          <a:xfrm>
            <a:off x="4791077" y="682939"/>
            <a:ext cx="3921122" cy="366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49"/>
          <p:cNvSpPr txBox="1">
            <a:spLocks noGrp="1"/>
          </p:cNvSpPr>
          <p:nvPr>
            <p:ph type="body" idx="1"/>
          </p:nvPr>
        </p:nvSpPr>
        <p:spPr>
          <a:xfrm>
            <a:off x="431801" y="682938"/>
            <a:ext cx="3921124" cy="366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pos="2744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eople circles (Dark)">
  <p:cSld name="People circles (Dark)">
    <p:bg>
      <p:bgPr>
        <a:solidFill>
          <a:schemeClr val="dk2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0"/>
          <p:cNvSpPr>
            <a:spLocks noGrp="1"/>
          </p:cNvSpPr>
          <p:nvPr>
            <p:ph type="pic" idx="2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6" name="Google Shape;256;p50"/>
          <p:cNvSpPr>
            <a:spLocks noGrp="1"/>
          </p:cNvSpPr>
          <p:nvPr>
            <p:ph type="pic" idx="3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7" name="Google Shape;257;p50"/>
          <p:cNvSpPr>
            <a:spLocks noGrp="1"/>
          </p:cNvSpPr>
          <p:nvPr>
            <p:ph type="pic" idx="4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8" name="Google Shape;258;p50"/>
          <p:cNvSpPr>
            <a:spLocks noGrp="1"/>
          </p:cNvSpPr>
          <p:nvPr>
            <p:ph type="pic" idx="5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  <a:noFill/>
          <a:ln>
            <a:noFill/>
          </a:ln>
        </p:spPr>
      </p:sp>
      <p:cxnSp>
        <p:nvCxnSpPr>
          <p:cNvPr id="259" name="Google Shape;259;p50"/>
          <p:cNvCxnSpPr/>
          <p:nvPr/>
        </p:nvCxnSpPr>
        <p:spPr>
          <a:xfrm>
            <a:off x="431800" y="428485"/>
            <a:ext cx="828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0" name="Google Shape;260;p50"/>
          <p:cNvSpPr txBox="1">
            <a:spLocks noGrp="1"/>
          </p:cNvSpPr>
          <p:nvPr>
            <p:ph type="body" idx="1"/>
          </p:nvPr>
        </p:nvSpPr>
        <p:spPr>
          <a:xfrm>
            <a:off x="431800" y="411161"/>
            <a:ext cx="8280400" cy="70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50"/>
          <p:cNvSpPr txBox="1">
            <a:spLocks noGrp="1"/>
          </p:cNvSpPr>
          <p:nvPr>
            <p:ph type="body" idx="6"/>
          </p:nvPr>
        </p:nvSpPr>
        <p:spPr>
          <a:xfrm>
            <a:off x="2627933" y="3348539"/>
            <a:ext cx="16920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50"/>
          <p:cNvSpPr txBox="1">
            <a:spLocks noGrp="1"/>
          </p:cNvSpPr>
          <p:nvPr>
            <p:ph type="body" idx="7"/>
          </p:nvPr>
        </p:nvSpPr>
        <p:spPr>
          <a:xfrm>
            <a:off x="4824066" y="3348539"/>
            <a:ext cx="16920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50"/>
          <p:cNvSpPr txBox="1">
            <a:spLocks noGrp="1"/>
          </p:cNvSpPr>
          <p:nvPr>
            <p:ph type="body" idx="8"/>
          </p:nvPr>
        </p:nvSpPr>
        <p:spPr>
          <a:xfrm>
            <a:off x="7020200" y="3348539"/>
            <a:ext cx="16920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50"/>
          <p:cNvSpPr txBox="1">
            <a:spLocks noGrp="1"/>
          </p:cNvSpPr>
          <p:nvPr>
            <p:ph type="body" idx="9"/>
          </p:nvPr>
        </p:nvSpPr>
        <p:spPr>
          <a:xfrm>
            <a:off x="431799" y="3344104"/>
            <a:ext cx="16920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pos="1655">
          <p15:clr>
            <a:srgbClr val="FBAE40"/>
          </p15:clr>
        </p15:guide>
        <p15:guide id="6" pos="1338">
          <p15:clr>
            <a:srgbClr val="FBAE40"/>
          </p15:clr>
        </p15:guide>
        <p15:guide id="7" pos="2721">
          <p15:clr>
            <a:srgbClr val="FBAE40"/>
          </p15:clr>
        </p15:guide>
        <p15:guide id="8" pos="3039">
          <p15:clr>
            <a:srgbClr val="FBAE40"/>
          </p15:clr>
        </p15:guide>
        <p15:guide id="9" pos="4105">
          <p15:clr>
            <a:srgbClr val="FBAE40"/>
          </p15:clr>
        </p15:guide>
        <p15:guide id="10" pos="442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eople circles (Light)">
  <p:cSld name="People circles (Light)">
    <p:bg>
      <p:bgPr>
        <a:solidFill>
          <a:schemeClr val="lt2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" name="Google Shape;266;p51"/>
          <p:cNvCxnSpPr/>
          <p:nvPr/>
        </p:nvCxnSpPr>
        <p:spPr>
          <a:xfrm>
            <a:off x="431800" y="428485"/>
            <a:ext cx="8280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7" name="Google Shape;267;p51"/>
          <p:cNvSpPr txBox="1">
            <a:spLocks noGrp="1"/>
          </p:cNvSpPr>
          <p:nvPr>
            <p:ph type="body" idx="1"/>
          </p:nvPr>
        </p:nvSpPr>
        <p:spPr>
          <a:xfrm>
            <a:off x="431800" y="411163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51"/>
          <p:cNvSpPr>
            <a:spLocks noGrp="1"/>
          </p:cNvSpPr>
          <p:nvPr>
            <p:ph type="pic" idx="2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9" name="Google Shape;269;p51"/>
          <p:cNvSpPr>
            <a:spLocks noGrp="1"/>
          </p:cNvSpPr>
          <p:nvPr>
            <p:ph type="pic" idx="3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0" name="Google Shape;270;p51"/>
          <p:cNvSpPr>
            <a:spLocks noGrp="1"/>
          </p:cNvSpPr>
          <p:nvPr>
            <p:ph type="pic" idx="4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1" name="Google Shape;271;p51"/>
          <p:cNvSpPr>
            <a:spLocks noGrp="1"/>
          </p:cNvSpPr>
          <p:nvPr>
            <p:ph type="pic" idx="5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2" name="Google Shape;272;p51"/>
          <p:cNvSpPr txBox="1">
            <a:spLocks noGrp="1"/>
          </p:cNvSpPr>
          <p:nvPr>
            <p:ph type="body" idx="6"/>
          </p:nvPr>
        </p:nvSpPr>
        <p:spPr>
          <a:xfrm>
            <a:off x="2627933" y="3348539"/>
            <a:ext cx="16920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p51"/>
          <p:cNvSpPr txBox="1">
            <a:spLocks noGrp="1"/>
          </p:cNvSpPr>
          <p:nvPr>
            <p:ph type="body" idx="7"/>
          </p:nvPr>
        </p:nvSpPr>
        <p:spPr>
          <a:xfrm>
            <a:off x="4824066" y="3348539"/>
            <a:ext cx="16920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51"/>
          <p:cNvSpPr txBox="1">
            <a:spLocks noGrp="1"/>
          </p:cNvSpPr>
          <p:nvPr>
            <p:ph type="body" idx="8"/>
          </p:nvPr>
        </p:nvSpPr>
        <p:spPr>
          <a:xfrm>
            <a:off x="7020200" y="3348539"/>
            <a:ext cx="16920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p51"/>
          <p:cNvSpPr txBox="1">
            <a:spLocks noGrp="1"/>
          </p:cNvSpPr>
          <p:nvPr>
            <p:ph type="body" idx="9"/>
          </p:nvPr>
        </p:nvSpPr>
        <p:spPr>
          <a:xfrm>
            <a:off x="431799" y="3344104"/>
            <a:ext cx="16920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pos="1338">
          <p15:clr>
            <a:srgbClr val="FBAE40"/>
          </p15:clr>
        </p15:guide>
        <p15:guide id="6" pos="1655">
          <p15:clr>
            <a:srgbClr val="FBAE40"/>
          </p15:clr>
        </p15:guide>
        <p15:guide id="7" pos="2721">
          <p15:clr>
            <a:srgbClr val="FBAE40"/>
          </p15:clr>
        </p15:guide>
        <p15:guide id="8" pos="3039">
          <p15:clr>
            <a:srgbClr val="FBAE40"/>
          </p15:clr>
        </p15:guide>
        <p15:guide id="9" pos="4105">
          <p15:clr>
            <a:srgbClr val="FBAE40"/>
          </p15:clr>
        </p15:guide>
        <p15:guide id="10" pos="4422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, title (Light)">
  <p:cSld name="Blank, title (Light)">
    <p:bg>
      <p:bgPr>
        <a:solidFill>
          <a:schemeClr val="lt2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7" name="Google Shape;277;p52"/>
          <p:cNvCxnSpPr/>
          <p:nvPr/>
        </p:nvCxnSpPr>
        <p:spPr>
          <a:xfrm>
            <a:off x="431800" y="428485"/>
            <a:ext cx="8280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8" name="Google Shape;278;p52"/>
          <p:cNvSpPr txBox="1">
            <a:spLocks noGrp="1"/>
          </p:cNvSpPr>
          <p:nvPr>
            <p:ph type="body" idx="1"/>
          </p:nvPr>
        </p:nvSpPr>
        <p:spPr>
          <a:xfrm>
            <a:off x="431800" y="411163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52"/>
          <p:cNvSpPr txBox="1">
            <a:spLocks noGrp="1"/>
          </p:cNvSpPr>
          <p:nvPr>
            <p:ph type="body" idx="2"/>
          </p:nvPr>
        </p:nvSpPr>
        <p:spPr>
          <a:xfrm>
            <a:off x="431801" y="1447800"/>
            <a:ext cx="5645149" cy="289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(Dark)">
  <p:cSld name="Blank (Dark)">
    <p:bg>
      <p:bgPr>
        <a:solidFill>
          <a:schemeClr val="dk2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3"/>
          <p:cNvSpPr txBox="1">
            <a:spLocks noGrp="1"/>
          </p:cNvSpPr>
          <p:nvPr>
            <p:ph type="body" idx="1"/>
          </p:nvPr>
        </p:nvSpPr>
        <p:spPr>
          <a:xfrm>
            <a:off x="431800" y="411163"/>
            <a:ext cx="5645149" cy="2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(Light)">
  <p:cSld name="Blank (Light)">
    <p:bg>
      <p:bgPr>
        <a:solidFill>
          <a:schemeClr val="lt2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4"/>
          <p:cNvSpPr txBox="1">
            <a:spLocks noGrp="1"/>
          </p:cNvSpPr>
          <p:nvPr>
            <p:ph type="body" idx="1"/>
          </p:nvPr>
        </p:nvSpPr>
        <p:spPr>
          <a:xfrm>
            <a:off x="431801" y="411162"/>
            <a:ext cx="5645149" cy="2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image (Dark)">
  <p:cSld name="Full image (Dark)">
    <p:bg>
      <p:bgPr>
        <a:solidFill>
          <a:schemeClr val="dk2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5"/>
          <p:cNvSpPr>
            <a:spLocks noGrp="1"/>
          </p:cNvSpPr>
          <p:nvPr>
            <p:ph type="pic" idx="2"/>
          </p:nvPr>
        </p:nvSpPr>
        <p:spPr>
          <a:xfrm>
            <a:off x="431802" y="411162"/>
            <a:ext cx="8280398" cy="43211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, no image (Dark)">
  <p:cSld name="Section divider, no image (Dark)">
    <p:bg>
      <p:bgPr>
        <a:solidFill>
          <a:schemeClr val="dk2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>
            <a:spLocks noGrp="1"/>
          </p:cNvSpPr>
          <p:nvPr>
            <p:ph type="title"/>
          </p:nvPr>
        </p:nvSpPr>
        <p:spPr>
          <a:xfrm>
            <a:off x="431800" y="2184922"/>
            <a:ext cx="8280400" cy="57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 b="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0" name="Google Shape;30;p20"/>
          <p:cNvCxnSpPr/>
          <p:nvPr/>
        </p:nvCxnSpPr>
        <p:spPr>
          <a:xfrm>
            <a:off x="431800" y="2184922"/>
            <a:ext cx="828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pos="301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image (Light)">
  <p:cSld name="Full image (Light)">
    <p:bg>
      <p:bgPr>
        <a:solidFill>
          <a:schemeClr val="lt2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6"/>
          <p:cNvSpPr>
            <a:spLocks noGrp="1"/>
          </p:cNvSpPr>
          <p:nvPr>
            <p:ph type="pic" idx="2"/>
          </p:nvPr>
        </p:nvSpPr>
        <p:spPr>
          <a:xfrm>
            <a:off x="431802" y="411162"/>
            <a:ext cx="8280398" cy="43211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, no image (Light)">
  <p:cSld name="Section divider, no image (Light)">
    <p:bg>
      <p:bgPr>
        <a:solidFill>
          <a:srgbClr val="DEDEDE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>
            <a:spLocks noGrp="1"/>
          </p:cNvSpPr>
          <p:nvPr>
            <p:ph type="title"/>
          </p:nvPr>
        </p:nvSpPr>
        <p:spPr>
          <a:xfrm>
            <a:off x="431800" y="2184922"/>
            <a:ext cx="8280400" cy="57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 b="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3" name="Google Shape;33;p21"/>
          <p:cNvCxnSpPr/>
          <p:nvPr/>
        </p:nvCxnSpPr>
        <p:spPr>
          <a:xfrm>
            <a:off x="431800" y="2184922"/>
            <a:ext cx="8280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pos="30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, image (Dark)">
  <p:cSld name="Section divider, image (Dark)">
    <p:bg>
      <p:bgPr>
        <a:solidFill>
          <a:schemeClr val="dk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2"/>
          <p:cNvSpPr txBox="1">
            <a:spLocks noGrp="1"/>
          </p:cNvSpPr>
          <p:nvPr>
            <p:ph type="title"/>
          </p:nvPr>
        </p:nvSpPr>
        <p:spPr>
          <a:xfrm>
            <a:off x="431800" y="2184922"/>
            <a:ext cx="4356100" cy="57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 b="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6" name="Google Shape;36;p22"/>
          <p:cNvCxnSpPr/>
          <p:nvPr/>
        </p:nvCxnSpPr>
        <p:spPr>
          <a:xfrm>
            <a:off x="431800" y="2184922"/>
            <a:ext cx="43561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22"/>
          <p:cNvSpPr>
            <a:spLocks noGrp="1"/>
          </p:cNvSpPr>
          <p:nvPr>
            <p:ph type="pic" idx="2"/>
          </p:nvPr>
        </p:nvSpPr>
        <p:spPr>
          <a:xfrm>
            <a:off x="5651872" y="0"/>
            <a:ext cx="3493714" cy="457358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pos="30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, image (Light)">
  <p:cSld name="Section divider, image (Light)">
    <p:bg>
      <p:bgPr>
        <a:solidFill>
          <a:srgbClr val="DEDEDE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431800" y="2184922"/>
            <a:ext cx="4356100" cy="57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 b="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23"/>
          <p:cNvCxnSpPr/>
          <p:nvPr/>
        </p:nvCxnSpPr>
        <p:spPr>
          <a:xfrm>
            <a:off x="431800" y="2184922"/>
            <a:ext cx="43561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23"/>
          <p:cNvSpPr>
            <a:spLocks noGrp="1"/>
          </p:cNvSpPr>
          <p:nvPr>
            <p:ph type="pic" idx="2"/>
          </p:nvPr>
        </p:nvSpPr>
        <p:spPr>
          <a:xfrm>
            <a:off x="5651872" y="0"/>
            <a:ext cx="3493714" cy="457358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pos="301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Heading, bullets, image (Light)">
  <p:cSld name="1_Heading, bullets, image (Light)">
    <p:bg>
      <p:bgPr>
        <a:solidFill>
          <a:schemeClr val="dk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Google Shape;43;p24"/>
          <p:cNvCxnSpPr/>
          <p:nvPr/>
        </p:nvCxnSpPr>
        <p:spPr>
          <a:xfrm>
            <a:off x="431800" y="702773"/>
            <a:ext cx="3921125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24"/>
          <p:cNvSpPr txBox="1">
            <a:spLocks noGrp="1"/>
          </p:cNvSpPr>
          <p:nvPr>
            <p:ph type="body" idx="1"/>
          </p:nvPr>
        </p:nvSpPr>
        <p:spPr>
          <a:xfrm>
            <a:off x="431799" y="702659"/>
            <a:ext cx="3921125" cy="54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>
            <a:spLocks noGrp="1"/>
          </p:cNvSpPr>
          <p:nvPr>
            <p:ph type="pic" idx="2"/>
          </p:nvPr>
        </p:nvSpPr>
        <p:spPr>
          <a:xfrm>
            <a:off x="5251450" y="702659"/>
            <a:ext cx="3892550" cy="364074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24"/>
          <p:cNvSpPr txBox="1">
            <a:spLocks noGrp="1"/>
          </p:cNvSpPr>
          <p:nvPr>
            <p:ph type="body" idx="3"/>
          </p:nvPr>
        </p:nvSpPr>
        <p:spPr>
          <a:xfrm>
            <a:off x="431800" y="1325887"/>
            <a:ext cx="3921124" cy="301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2744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ing, bullets, image (Light)">
  <p:cSld name="Heading, bullets, image (Light)">
    <p:bg>
      <p:bgPr>
        <a:solidFill>
          <a:schemeClr val="lt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Google Shape;48;p25"/>
          <p:cNvCxnSpPr/>
          <p:nvPr/>
        </p:nvCxnSpPr>
        <p:spPr>
          <a:xfrm>
            <a:off x="431800" y="702773"/>
            <a:ext cx="392112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p25"/>
          <p:cNvSpPr txBox="1">
            <a:spLocks noGrp="1"/>
          </p:cNvSpPr>
          <p:nvPr>
            <p:ph type="body" idx="1"/>
          </p:nvPr>
        </p:nvSpPr>
        <p:spPr>
          <a:xfrm>
            <a:off x="431799" y="702659"/>
            <a:ext cx="3921125" cy="54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body" idx="2"/>
          </p:nvPr>
        </p:nvSpPr>
        <p:spPr>
          <a:xfrm>
            <a:off x="431800" y="1314449"/>
            <a:ext cx="3921124" cy="30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1pPr>
            <a:lvl2pPr marL="914400" lvl="1" indent="-406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>
            <a:spLocks noGrp="1"/>
          </p:cNvSpPr>
          <p:nvPr>
            <p:ph type="pic" idx="3"/>
          </p:nvPr>
        </p:nvSpPr>
        <p:spPr>
          <a:xfrm>
            <a:off x="5251450" y="702659"/>
            <a:ext cx="3892550" cy="364074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2744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431800" y="431800"/>
            <a:ext cx="8280400" cy="46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431800" y="1223963"/>
            <a:ext cx="8280400" cy="144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jalammar.github.io/illustrated-transformer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"/>
          <p:cNvSpPr txBox="1">
            <a:spLocks noGrp="1"/>
          </p:cNvSpPr>
          <p:nvPr>
            <p:ph type="title"/>
          </p:nvPr>
        </p:nvSpPr>
        <p:spPr>
          <a:xfrm>
            <a:off x="431799" y="2184921"/>
            <a:ext cx="4353561" cy="69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</a:pPr>
            <a:r>
              <a:rPr lang="en-US" dirty="0" smtClean="0"/>
              <a:t>Transformer Models</a:t>
            </a:r>
            <a:endParaRPr dirty="0"/>
          </a:p>
        </p:txBody>
      </p:sp>
      <p:sp>
        <p:nvSpPr>
          <p:cNvPr id="293" name="Google Shape;293;p1"/>
          <p:cNvSpPr txBox="1">
            <a:spLocks noGrp="1"/>
          </p:cNvSpPr>
          <p:nvPr>
            <p:ph type="body" idx="1"/>
          </p:nvPr>
        </p:nvSpPr>
        <p:spPr>
          <a:xfrm>
            <a:off x="431800" y="3833485"/>
            <a:ext cx="435356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Julia Ive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7"/>
          <p:cNvSpPr txBox="1"/>
          <p:nvPr/>
        </p:nvSpPr>
        <p:spPr>
          <a:xfrm>
            <a:off x="431800" y="326941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Self-Attention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70" name="Picture 2" descr="https://lh4.googleusercontent.com/UfUDeKUy4hlGIB4RHEYB38fRCsZ1QeYSWjWAJvuIrV4-xhx0RywtgX-L0Gmr6AuxvbVjy0fhGXeZQs6skN6w2IldX0S2R3u2FXL_NvCDQe4b_VvBJTXeJnuy6EpEioZjvZ0lyXgxUwtK61iPqcUzzFlCGIgzB8qlyQXmVQcP68VQxibCt3JwIV99ZjX3WX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883" y="779929"/>
            <a:ext cx="4684234" cy="383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88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7"/>
          <p:cNvSpPr txBox="1"/>
          <p:nvPr/>
        </p:nvSpPr>
        <p:spPr>
          <a:xfrm>
            <a:off x="431800" y="326941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Self-Attention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94" name="Picture 2" descr="https://lh6.googleusercontent.com/GTJICZ1XoW9KXwjh2uxIJ2KxG_00QO7TwhyJ-rDewyDNJWqtJ0Jf6TXcFqqVdmZh2-7OqpbnIEV2VekYHBjDqzrfpcozLPbTZJGpcA9dJbd9x6gHdl9HQoTNgCPdC6483Qq1lJv0rMz-vcXI3XEjD08i7Kf64t3ltKBgzrF6TUdhH9hLET_zNtCVx9cr6OO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688" y="1454227"/>
            <a:ext cx="4865672" cy="309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1800" y="874352"/>
            <a:ext cx="17715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+mn-lt"/>
              </a:rPr>
              <a:t>Compute scores as dot product of q and k</a:t>
            </a:r>
          </a:p>
        </p:txBody>
      </p:sp>
    </p:spTree>
    <p:extLst>
      <p:ext uri="{BB962C8B-B14F-4D97-AF65-F5344CB8AC3E}">
        <p14:creationId xmlns:p14="http://schemas.microsoft.com/office/powerpoint/2010/main" val="155261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7"/>
          <p:cNvSpPr txBox="1"/>
          <p:nvPr/>
        </p:nvSpPr>
        <p:spPr>
          <a:xfrm>
            <a:off x="431800" y="326941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Self-Attention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1800" y="874352"/>
            <a:ext cx="2035978" cy="1362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 err="1">
                <a:solidFill>
                  <a:schemeClr val="bg1"/>
                </a:solidFill>
                <a:latin typeface="+mn-lt"/>
              </a:rPr>
              <a:t>Softmax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score determines the importance of words in a sequence for a position</a:t>
            </a:r>
          </a:p>
        </p:txBody>
      </p:sp>
      <p:pic>
        <p:nvPicPr>
          <p:cNvPr id="9218" name="Picture 2" descr="https://lh5.googleusercontent.com/VuBV8Zzdu-6pbXB_hD-KMB8anTNmMIZ_8imN3D1vnwGyN_l2x3RfYjCoIM_5YA86Ip3E_XftO9EI2FPPvI5W2sLCgYfilTdEJNed9PlLi9d2_ViG1jw2mXLYeVoe1KweGdaz0LuoQFKRCMaGeKjsEr1feY07ctSuCGYE-CFlx4SoNT8VpXNzFFXXFtXk0jA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778" y="1642642"/>
            <a:ext cx="5201567" cy="302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80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7"/>
          <p:cNvSpPr txBox="1"/>
          <p:nvPr/>
        </p:nvSpPr>
        <p:spPr>
          <a:xfrm>
            <a:off x="431800" y="326941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Self-Attention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2" name="Picture 2" descr="https://lh4.googleusercontent.com/2k4XRlf1DDG5lFa-884KWk3uF--ITKXH3ChoEcyKc05lYd9gcCsbGwBs91kYVZIAoHqiXkcNxFjZ92d-KxhvFcX8CW1saTzvu0wACN0Wkuif_VXBq3b_CMLwTaStrb4iQcsmdIIPSb3O_EnckNiiGnW4-xvs3JDXjBHMhUalbdw-BTHeIsGcnXmCSTWMRab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177" y="1244906"/>
            <a:ext cx="6493646" cy="326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62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7"/>
          <p:cNvSpPr txBox="1"/>
          <p:nvPr/>
        </p:nvSpPr>
        <p:spPr>
          <a:xfrm>
            <a:off x="431800" y="326941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Self-Attention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66" name="Picture 2" descr="https://lh6.googleusercontent.com/uKPyXHIeXRPQQiTOHfPNWFqRXXRgWXNzsamTSfqB6ccqA6ou5VeHuUouL0isikqXZQoTXcS-xeo9b05xERN47y5mF5VsaIMEEUp3eiKP38gHmKRfXGoYmpqRpBA_7gjcvgkqGQ6cIH9FSqQg1rA8RehbYTqlNI6FCYIn-OBWv1roT_UWRwXGMD1j9mfHeNN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583" y="1656205"/>
            <a:ext cx="6197644" cy="300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050;p96"/>
          <p:cNvSpPr txBox="1"/>
          <p:nvPr/>
        </p:nvSpPr>
        <p:spPr>
          <a:xfrm>
            <a:off x="341659" y="722093"/>
            <a:ext cx="3467688" cy="124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>
              <a:buClr>
                <a:srgbClr val="666666"/>
              </a:buClr>
              <a:buSzPts val="2400"/>
            </a:pPr>
            <a:r>
              <a:rPr lang="en-GB" sz="1600" kern="1200" dirty="0" smtClean="0">
                <a:solidFill>
                  <a:schemeClr val="bg1"/>
                </a:solidFill>
                <a:latin typeface="+mn-lt"/>
                <a:ea typeface=""/>
                <a:cs typeface=""/>
                <a:sym typeface="Roboto"/>
              </a:rPr>
              <a:t>For each position we get the </a:t>
            </a:r>
            <a:r>
              <a:rPr lang="en-GB" sz="1600" kern="1200" dirty="0" smtClean="0">
                <a:solidFill>
                  <a:schemeClr val="bg1"/>
                </a:solidFill>
                <a:latin typeface="+mn-lt"/>
                <a:ea typeface=""/>
                <a:cs typeface=""/>
              </a:rPr>
              <a:t>weighted 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"/>
                <a:cs typeface=""/>
              </a:rPr>
              <a:t>sum over the value vectors v</a:t>
            </a:r>
            <a:endParaRPr sz="1600" dirty="0">
              <a:solidFill>
                <a:schemeClr val="bg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4390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7"/>
          <p:cNvSpPr txBox="1"/>
          <p:nvPr/>
        </p:nvSpPr>
        <p:spPr>
          <a:xfrm>
            <a:off x="431800" y="326941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Self-Attention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90" name="Picture 2" descr="https://lh6.googleusercontent.com/CMWKlTOmnCuPe3clKUUSu399bZvvypRo28ULCySa-SXFV1AbeBfzYVt5CGn8USk84mYZQhL4kwb8pGHpPR4Nk4crKm4C833gNKphVBc9QqyMOgG0R5P3eA0j5Rg-Q2yd4gFs9jG6nwIHCiJbVUzEOQKgSWQABelycBAakcuuysRR8bjC6N0LuDDLK_2pmtl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44" y="1028241"/>
            <a:ext cx="7105570" cy="357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31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7"/>
          <p:cNvSpPr txBox="1"/>
          <p:nvPr/>
        </p:nvSpPr>
        <p:spPr>
          <a:xfrm>
            <a:off x="431800" y="326941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Self-Attention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14" name="Picture 2" descr="https://lh3.googleusercontent.com/-J3gUXHxFmTMHpBsr8KUSTqHnMxvLvzpA1cRaVBwqGs5L6s2JLdxvpzjzRlu0CmOixl6YzLNZRrwweOxaNXp9Q-TLyGycbrojIFfJTb-KBz06dBtJkpiKXL3uIGh1XN8nBvN-OHpGXRZf_zQEz_w2QIjgt4mAT27yAJckPqVr0dilskqJe1UqJlt09xlC4i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81" y="1157486"/>
            <a:ext cx="6992038" cy="335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70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7"/>
          <p:cNvSpPr txBox="1"/>
          <p:nvPr/>
        </p:nvSpPr>
        <p:spPr>
          <a:xfrm>
            <a:off x="431800" y="326941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Self-Attention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8899" y="1039259"/>
            <a:ext cx="21161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+mn-lt"/>
              </a:rPr>
              <a:t>Output of the self-attention layer at all the three positions</a:t>
            </a:r>
          </a:p>
        </p:txBody>
      </p:sp>
      <p:pic>
        <p:nvPicPr>
          <p:cNvPr id="14338" name="Picture 2" descr="https://lh3.googleusercontent.com/36RreLT3syOU9tz28gemaSfun_ieQJ3JwEMin84_KixcwNKxnrDm9NMIRWb53L1AvQLVdNy_cypTnPUf0FCLET8nHpuqovpg_cM0rNpzfiqvw551362WfZXAdrdXP9kAa7Vk2DmvFDodWpmvoz1x803Gnywfw7JOMSLCaNVKnHLqBD-6FnU8JwIkgq61uld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794" y="1028242"/>
            <a:ext cx="5560534" cy="36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0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7"/>
          <p:cNvSpPr txBox="1"/>
          <p:nvPr/>
        </p:nvSpPr>
        <p:spPr>
          <a:xfrm>
            <a:off x="431800" y="326941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Multi-Head Self-Attention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5652" y="1123721"/>
            <a:ext cx="763683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285750" defTabSz="914400">
              <a:buClr>
                <a:srgbClr val="666666"/>
              </a:buClr>
              <a:buSzPts val="2400"/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Different words in a sentence can relate to each other in many different ways simultaneously: syntactic, semantic, and discourse relationships, etc.</a:t>
            </a:r>
          </a:p>
          <a:p>
            <a:pPr marL="361950" indent="-285750" defTabSz="914400">
              <a:buClr>
                <a:srgbClr val="666666"/>
              </a:buClr>
              <a:buSzPts val="2400"/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Difficult for a single transformer block to learn to capture all of them in parallel </a:t>
            </a:r>
          </a:p>
          <a:p>
            <a:pPr marL="361950" indent="-285750" defTabSz="914400">
              <a:buClr>
                <a:srgbClr val="666666"/>
              </a:buClr>
              <a:buSzPts val="2400"/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Transformer uses </a:t>
            </a:r>
            <a:r>
              <a:rPr lang="en-US" sz="1600" dirty="0">
                <a:solidFill>
                  <a:schemeClr val="bg1"/>
                </a:solidFill>
                <a:ea typeface="Roboto"/>
                <a:cs typeface="Roboto"/>
                <a:sym typeface="Roboto"/>
              </a:rPr>
              <a:t>several self-attention layers stacked in parallel, with different linear transformations (heads) of the same input </a:t>
            </a:r>
            <a:r>
              <a:rPr lang="en-US" sz="1600" dirty="0">
                <a:solidFill>
                  <a:schemeClr val="bg1"/>
                </a:solidFill>
              </a:rPr>
              <a:t>at the same depth in a model, each with its own set of parameters</a:t>
            </a:r>
          </a:p>
          <a:p>
            <a:pPr marL="361950" indent="-285750" defTabSz="914400">
              <a:buClr>
                <a:srgbClr val="666666"/>
              </a:buClr>
              <a:buSzPts val="2400"/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They can learn different aspects of the relationships that exist among inputs at the same level of abstraction</a:t>
            </a:r>
            <a:endParaRPr lang="en-GB" sz="1600" dirty="0">
              <a:solidFill>
                <a:schemeClr val="bg1"/>
              </a:solidFill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6276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7"/>
          <p:cNvSpPr txBox="1"/>
          <p:nvPr/>
        </p:nvSpPr>
        <p:spPr>
          <a:xfrm>
            <a:off x="431800" y="326941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Multi-Head Self-Attention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2116" y="858965"/>
            <a:ext cx="83397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000" lvl="0" indent="-288000">
              <a:buClr>
                <a:srgbClr val="FFFFFF"/>
              </a:buClr>
              <a:buSzPts val="1600"/>
              <a:buFont typeface="Arial"/>
              <a:buChar char="–"/>
            </a:pPr>
            <a:r>
              <a:rPr lang="en-US" sz="1600" dirty="0">
                <a:solidFill>
                  <a:srgbClr val="FFFFFF"/>
                </a:solidFill>
              </a:rPr>
              <a:t>Implementation with matrix calculation</a:t>
            </a:r>
          </a:p>
          <a:p>
            <a:pPr marL="288000" lvl="0" indent="-288000">
              <a:buClr>
                <a:srgbClr val="FFFFFF"/>
              </a:buClr>
              <a:buSzPts val="1600"/>
              <a:buFont typeface="Arial"/>
              <a:buChar char="–"/>
            </a:pPr>
            <a:r>
              <a:rPr lang="en-US" sz="1600" dirty="0">
                <a:solidFill>
                  <a:srgbClr val="FFFFFF"/>
                </a:solidFill>
              </a:rPr>
              <a:t>Each head is provided with its own set of key, query and value matrices to create separate projections per head</a:t>
            </a:r>
          </a:p>
        </p:txBody>
      </p:sp>
      <p:pic>
        <p:nvPicPr>
          <p:cNvPr id="16386" name="Picture 2" descr="https://lh5.googleusercontent.com/XW1GAyszU9D7nnzZwgjXJ-YUg41ZO_-j6xjVkzLsjHAbMZI9YslivIXb54zg7a_elHonDUu-_95814CZAc8Vp4WoF7KZoAmE_HlhBBK5OP2ZQhB8AoATzrhA8oY5YEr_lzx1hHbxlFPcWXjaW_UnvJAaniTcsYYdJc2C-V6EZYH8kWNdzYiTEvyZxlwAW1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512" y="1886192"/>
            <a:ext cx="5657466" cy="288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08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"/>
          <p:cNvSpPr txBox="1">
            <a:spLocks noGrp="1"/>
          </p:cNvSpPr>
          <p:nvPr>
            <p:ph type="body" idx="1"/>
          </p:nvPr>
        </p:nvSpPr>
        <p:spPr>
          <a:xfrm>
            <a:off x="431800" y="326941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 b="1"/>
              <a:t>Session</a:t>
            </a:r>
            <a:r>
              <a:rPr lang="en-US" sz="3600" b="1"/>
              <a:t> </a:t>
            </a:r>
            <a:r>
              <a:rPr lang="en-US" sz="2000" b="1"/>
              <a:t>Outline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</a:pPr>
            <a:endParaRPr/>
          </a:p>
        </p:txBody>
      </p:sp>
      <p:sp>
        <p:nvSpPr>
          <p:cNvPr id="299" name="Google Shape;299;p2"/>
          <p:cNvSpPr txBox="1">
            <a:spLocks noGrp="1"/>
          </p:cNvSpPr>
          <p:nvPr>
            <p:ph type="body" idx="2"/>
          </p:nvPr>
        </p:nvSpPr>
        <p:spPr>
          <a:xfrm>
            <a:off x="431800" y="926432"/>
            <a:ext cx="8062495" cy="3555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8000" lvl="0" indent="-28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</a:pPr>
            <a:r>
              <a:rPr lang="en-GB" sz="1600" dirty="0" smtClean="0"/>
              <a:t>Attention</a:t>
            </a:r>
            <a:endParaRPr sz="1600" dirty="0"/>
          </a:p>
          <a:p>
            <a:pPr marL="745200" lvl="1" indent="-28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 dirty="0" smtClean="0">
                <a:solidFill>
                  <a:schemeClr val="lt1"/>
                </a:solidFill>
              </a:rPr>
              <a:t>Self-Attention  </a:t>
            </a:r>
            <a:endParaRPr dirty="0"/>
          </a:p>
          <a:p>
            <a:pPr marL="745200" lvl="1" indent="-28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 dirty="0" smtClean="0">
                <a:solidFill>
                  <a:schemeClr val="lt1"/>
                </a:solidFill>
              </a:rPr>
              <a:t>Multi-Head Self-Attention  </a:t>
            </a:r>
            <a:endParaRPr dirty="0"/>
          </a:p>
          <a:p>
            <a:pPr marL="288000" lvl="0" indent="-28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</a:pPr>
            <a:r>
              <a:rPr lang="en-US" sz="1600" dirty="0" smtClean="0"/>
              <a:t>Positional Encoding</a:t>
            </a:r>
            <a:endParaRPr dirty="0"/>
          </a:p>
          <a:p>
            <a:pPr marL="717550" lvl="2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chemeClr val="lt1"/>
              </a:solidFill>
            </a:endParaRPr>
          </a:p>
          <a:p>
            <a:pPr marL="288000" lvl="0" indent="-28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</a:pPr>
            <a:r>
              <a:rPr lang="en-US" sz="1600" dirty="0"/>
              <a:t>Key Takeaways</a:t>
            </a:r>
            <a:endParaRPr dirty="0"/>
          </a:p>
          <a:p>
            <a:pPr marL="288000" lvl="0" indent="-288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</a:pPr>
            <a:r>
              <a:rPr lang="en-US" sz="1600" b="1" dirty="0"/>
              <a:t>Learning Outcomes</a:t>
            </a:r>
            <a:endParaRPr dirty="0"/>
          </a:p>
          <a:p>
            <a:pPr marL="717550" lvl="2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GB" sz="1600" dirty="0" smtClean="0">
                <a:solidFill>
                  <a:schemeClr val="lt1"/>
                </a:solidFill>
              </a:rPr>
              <a:t>Being familiar with concepts of attention and self-attention</a:t>
            </a:r>
            <a:endParaRPr dirty="0"/>
          </a:p>
          <a:p>
            <a:pPr marL="71755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GB" sz="1600" dirty="0" smtClean="0">
                <a:solidFill>
                  <a:schemeClr val="lt1"/>
                </a:solidFill>
              </a:rPr>
              <a:t>Being familiar with the BERT model and its training procedure</a:t>
            </a:r>
            <a:endParaRPr sz="1600" dirty="0"/>
          </a:p>
          <a:p>
            <a:pPr marL="288000" lvl="0" indent="-11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7"/>
          <p:cNvSpPr txBox="1"/>
          <p:nvPr/>
        </p:nvSpPr>
        <p:spPr>
          <a:xfrm>
            <a:off x="431800" y="326941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Multi-Head Self-Attention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2116" y="858965"/>
            <a:ext cx="83397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000" lvl="0" indent="-288000">
              <a:buClr>
                <a:srgbClr val="FFFFFF"/>
              </a:buClr>
              <a:buSzPts val="1600"/>
              <a:buFont typeface="Arial"/>
              <a:buChar char="–"/>
            </a:pPr>
            <a:r>
              <a:rPr lang="en-US" sz="1600" dirty="0">
                <a:solidFill>
                  <a:srgbClr val="FFFFFF"/>
                </a:solidFill>
              </a:rPr>
              <a:t>Outputs of heads are concatenated, then another linear projection is used to reduce dimensionality</a:t>
            </a:r>
          </a:p>
        </p:txBody>
      </p:sp>
      <p:pic>
        <p:nvPicPr>
          <p:cNvPr id="16386" name="Picture 2" descr="https://lh5.googleusercontent.com/XW1GAyszU9D7nnzZwgjXJ-YUg41ZO_-j6xjVkzLsjHAbMZI9YslivIXb54zg7a_elHonDUu-_95814CZAc8Vp4WoF7KZoAmE_HlhBBK5OP2ZQhB8AoATzrhA8oY5YEr_lzx1hHbxlFPcWXjaW_UnvJAaniTcsYYdJc2C-V6EZYH8kWNdzYiTEvyZxlwAW1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462" y="1729543"/>
            <a:ext cx="5657466" cy="288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22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7"/>
          <p:cNvSpPr txBox="1"/>
          <p:nvPr/>
        </p:nvSpPr>
        <p:spPr>
          <a:xfrm>
            <a:off x="431800" y="326941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Multi-Head Self-Attention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34" name="Picture 2" descr="https://lh5.googleusercontent.com/RkRCopZZh1ewR64KhDM3pKSHeKzRNMNpFk6H4usvnj7WslOBrDlJUf3dRqko8RAVNSUrjQwzczNp1911dVcoKs5uj5pQ_mdxJPZf5XJ1JXTFDy4-kJeOoABE0TAqQfPXSEmhMJk4KAeICbfy4ng_OIqKycqo-yYgOWh80Y695crYM1YXmFLYcWkE2moKR6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17" y="1584216"/>
            <a:ext cx="7445565" cy="256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11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7"/>
          <p:cNvSpPr txBox="1"/>
          <p:nvPr/>
        </p:nvSpPr>
        <p:spPr>
          <a:xfrm>
            <a:off x="431800" y="326941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Multi-Head Self-Attention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34" name="Picture 2" descr="https://lh5.googleusercontent.com/RkRCopZZh1ewR64KhDM3pKSHeKzRNMNpFk6H4usvnj7WslOBrDlJUf3dRqko8RAVNSUrjQwzczNp1911dVcoKs5uj5pQ_mdxJPZf5XJ1JXTFDy4-kJeOoABE0TAqQfPXSEmhMJk4KAeICbfy4ng_OIqKycqo-yYgOWh80Y695crYM1YXmFLYcWkE2moKR6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51" y="1617266"/>
            <a:ext cx="7445565" cy="256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84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7"/>
          <p:cNvSpPr txBox="1"/>
          <p:nvPr/>
        </p:nvSpPr>
        <p:spPr>
          <a:xfrm>
            <a:off x="431800" y="326941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Multi-Head Self-Attention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5315" y="1043262"/>
            <a:ext cx="4067365" cy="240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GB" sz="1600" dirty="0" smtClean="0">
                <a:solidFill>
                  <a:schemeClr val="bg1"/>
                </a:solidFill>
                <a:sym typeface="Raleway"/>
              </a:rPr>
              <a:t>D</a:t>
            </a:r>
            <a:r>
              <a:rPr lang="en" sz="1600" dirty="0" err="1" smtClean="0">
                <a:solidFill>
                  <a:schemeClr val="bg1"/>
                </a:solidFill>
                <a:sym typeface="Raleway"/>
              </a:rPr>
              <a:t>ifferent</a:t>
            </a:r>
            <a:r>
              <a:rPr lang="en" sz="1600" dirty="0" smtClean="0">
                <a:solidFill>
                  <a:schemeClr val="bg1"/>
                </a:solidFill>
                <a:sym typeface="Raleway"/>
              </a:rPr>
              <a:t> </a:t>
            </a:r>
            <a:r>
              <a:rPr lang="en" sz="1600" dirty="0">
                <a:solidFill>
                  <a:schemeClr val="bg1"/>
                </a:solidFill>
                <a:sym typeface="Raleway"/>
              </a:rPr>
              <a:t>heads </a:t>
            </a:r>
            <a:r>
              <a:rPr lang="en-GB" sz="1600" dirty="0">
                <a:solidFill>
                  <a:schemeClr val="bg1"/>
                </a:solidFill>
                <a:sym typeface="Raleway"/>
              </a:rPr>
              <a:t>are shown to </a:t>
            </a:r>
            <a:r>
              <a:rPr lang="en" sz="1600" dirty="0">
                <a:solidFill>
                  <a:schemeClr val="bg1"/>
                </a:solidFill>
                <a:sym typeface="Raleway"/>
              </a:rPr>
              <a:t>capture different relationships</a:t>
            </a:r>
            <a:r>
              <a:rPr lang="en-GB" sz="1600" dirty="0">
                <a:solidFill>
                  <a:schemeClr val="bg1"/>
                </a:solidFill>
                <a:sym typeface="Raleway"/>
              </a:rPr>
              <a:t> </a:t>
            </a:r>
            <a:r>
              <a:rPr lang="en-GB" sz="1600" dirty="0">
                <a:solidFill>
                  <a:schemeClr val="bg1"/>
                </a:solidFill>
              </a:rPr>
              <a:t>only a small number of heads are important for translation</a:t>
            </a:r>
          </a:p>
          <a:p>
            <a:pPr marL="342900" indent="-342900">
              <a:buFont typeface="Arial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These heads play interpretable "roles”: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GB" sz="1600" dirty="0">
                <a:solidFill>
                  <a:schemeClr val="bg1"/>
                </a:solidFill>
              </a:rPr>
              <a:t>Positional: attend to a token's immediate neighbours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GB" sz="1600" dirty="0">
                <a:solidFill>
                  <a:schemeClr val="bg1"/>
                </a:solidFill>
              </a:rPr>
              <a:t>Syntactic: learned to track some major syntactic relations 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58429" y="4532077"/>
            <a:ext cx="275421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/>
                </a:solidFill>
                <a:latin typeface="Arial" charset="0"/>
              </a:rPr>
              <a:t>https://</a:t>
            </a:r>
            <a:r>
              <a:rPr lang="en-US" sz="900" dirty="0" err="1" smtClean="0">
                <a:solidFill>
                  <a:schemeClr val="tx1"/>
                </a:solidFill>
                <a:latin typeface="Arial" charset="0"/>
              </a:rPr>
              <a:t>lena-voita.github.io</a:t>
            </a:r>
            <a:r>
              <a:rPr lang="en-US" sz="900" dirty="0" smtClean="0">
                <a:solidFill>
                  <a:schemeClr val="tx1"/>
                </a:solidFill>
                <a:latin typeface="Arial" charset="0"/>
              </a:rPr>
              <a:t>/posts/acl19_heads.html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594" y="2067598"/>
            <a:ext cx="2909414" cy="23128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429" y="507800"/>
            <a:ext cx="2659614" cy="209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7"/>
          <p:cNvSpPr txBox="1"/>
          <p:nvPr/>
        </p:nvSpPr>
        <p:spPr>
          <a:xfrm>
            <a:off x="431800" y="326941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Multi-Head Self-Attention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1800" y="908577"/>
            <a:ext cx="807491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charset="0"/>
              <a:buChar char="•"/>
            </a:pPr>
            <a:endParaRPr lang="en-US" sz="1600" dirty="0" smtClean="0">
              <a:solidFill>
                <a:schemeClr val="lt1"/>
              </a:solidFill>
            </a:endParaRPr>
          </a:p>
          <a:p>
            <a:pPr marL="288000" lvl="0" indent="-288000">
              <a:buClr>
                <a:srgbClr val="FFFFFF"/>
              </a:buClr>
              <a:buSzPts val="1600"/>
              <a:buFont typeface="Arial"/>
              <a:buChar char="–"/>
            </a:pPr>
            <a:r>
              <a:rPr lang="en-US" sz="1600" dirty="0">
                <a:solidFill>
                  <a:schemeClr val="lt1"/>
                </a:solidFill>
              </a:rPr>
              <a:t>Scaled Dot-Product Attention in Transformers</a:t>
            </a:r>
          </a:p>
          <a:p>
            <a:pPr marL="288000" lvl="0" indent="-288000">
              <a:buClr>
                <a:srgbClr val="FFFFFF"/>
              </a:buClr>
              <a:buSzPts val="1600"/>
              <a:buFont typeface="Arial"/>
              <a:buChar char="–"/>
            </a:pPr>
            <a:endParaRPr lang="en-US" sz="1600" dirty="0">
              <a:solidFill>
                <a:schemeClr val="lt1"/>
              </a:solidFill>
            </a:endParaRPr>
          </a:p>
          <a:p>
            <a:pPr marL="288000" lvl="0" indent="-288000">
              <a:buClr>
                <a:srgbClr val="FFFFFF"/>
              </a:buClr>
              <a:buSzPts val="1600"/>
              <a:buFont typeface="Arial"/>
              <a:buChar char="–"/>
            </a:pPr>
            <a:endParaRPr lang="en-US" sz="1600" dirty="0">
              <a:solidFill>
                <a:schemeClr val="lt1"/>
              </a:solidFill>
            </a:endParaRPr>
          </a:p>
          <a:p>
            <a:pPr marL="288000" lvl="0" indent="-288000">
              <a:buClr>
                <a:srgbClr val="FFFFFF"/>
              </a:buClr>
              <a:buSzPts val="1600"/>
              <a:buFont typeface="Arial"/>
              <a:buChar char="–"/>
            </a:pPr>
            <a:endParaRPr lang="en-US" sz="1600" dirty="0">
              <a:solidFill>
                <a:schemeClr val="lt1"/>
              </a:solidFill>
            </a:endParaRPr>
          </a:p>
          <a:p>
            <a:pPr marL="288000" lvl="0" indent="-288000">
              <a:buClr>
                <a:srgbClr val="FFFFFF"/>
              </a:buClr>
              <a:buSzPts val="1600"/>
              <a:buFont typeface="Arial"/>
              <a:buChar char="–"/>
            </a:pPr>
            <a:endParaRPr lang="en-US" sz="1600" dirty="0">
              <a:solidFill>
                <a:schemeClr val="lt1"/>
              </a:solidFill>
            </a:endParaRPr>
          </a:p>
          <a:p>
            <a:pPr marL="288000" lvl="0" indent="-288000">
              <a:buClr>
                <a:srgbClr val="FFFFFF"/>
              </a:buClr>
              <a:buSzPts val="1600"/>
              <a:buFont typeface="Arial"/>
              <a:buChar char="–"/>
            </a:pPr>
            <a:endParaRPr lang="en-US" sz="1600" dirty="0">
              <a:solidFill>
                <a:schemeClr val="lt1"/>
              </a:solidFill>
            </a:endParaRPr>
          </a:p>
          <a:p>
            <a:pPr marL="288000" lvl="0" indent="-288000">
              <a:buClr>
                <a:srgbClr val="FFFFFF"/>
              </a:buClr>
              <a:buSzPts val="1600"/>
              <a:buFont typeface="Arial"/>
              <a:buChar char="–"/>
            </a:pPr>
            <a:endParaRPr lang="en-US" sz="1600" dirty="0">
              <a:solidFill>
                <a:schemeClr val="lt1"/>
              </a:solidFill>
            </a:endParaRPr>
          </a:p>
          <a:p>
            <a:pPr marL="288000" lvl="0" indent="-288000">
              <a:buClr>
                <a:srgbClr val="FFFFFF"/>
              </a:buClr>
              <a:buSzPts val="1600"/>
              <a:buFont typeface="Arial"/>
              <a:buChar char="–"/>
            </a:pPr>
            <a:endParaRPr lang="en-US" sz="1600" dirty="0" smtClean="0">
              <a:solidFill>
                <a:schemeClr val="lt1"/>
              </a:solidFill>
            </a:endParaRPr>
          </a:p>
          <a:p>
            <a:pPr marL="288000" lvl="0" indent="-288000">
              <a:buClr>
                <a:srgbClr val="FFFFFF"/>
              </a:buClr>
              <a:buSzPts val="1600"/>
              <a:buFont typeface="Arial"/>
              <a:buChar char="–"/>
            </a:pPr>
            <a:endParaRPr lang="en-US" sz="1600" dirty="0">
              <a:solidFill>
                <a:schemeClr val="lt1"/>
              </a:solidFill>
            </a:endParaRPr>
          </a:p>
          <a:p>
            <a:pPr marL="288000" lvl="0" indent="-288000">
              <a:buClr>
                <a:srgbClr val="FFFFFF"/>
              </a:buClr>
              <a:buSzPts val="1600"/>
              <a:buFont typeface="Arial"/>
              <a:buChar char="–"/>
            </a:pPr>
            <a:r>
              <a:rPr lang="en-US" sz="1600" dirty="0">
                <a:solidFill>
                  <a:schemeClr val="lt1"/>
                </a:solidFill>
              </a:rPr>
              <a:t>Q, K and V are query, key and value matrices respectively</a:t>
            </a:r>
          </a:p>
          <a:p>
            <a:pPr marL="288000" lvl="0" indent="-288000">
              <a:buClr>
                <a:srgbClr val="FFFFFF"/>
              </a:buClr>
              <a:buSzPts val="1600"/>
              <a:buFont typeface="Arial"/>
              <a:buChar char="–"/>
            </a:pPr>
            <a:r>
              <a:rPr lang="en-US" sz="1600" dirty="0" err="1">
                <a:solidFill>
                  <a:schemeClr val="lt1"/>
                </a:solidFill>
              </a:rPr>
              <a:t>d</a:t>
            </a:r>
            <a:r>
              <a:rPr lang="en-US" sz="1600" baseline="-25000" dirty="0" err="1">
                <a:solidFill>
                  <a:schemeClr val="lt1"/>
                </a:solidFill>
              </a:rPr>
              <a:t>k</a:t>
            </a:r>
            <a:r>
              <a:rPr lang="en-US" sz="1600" dirty="0">
                <a:solidFill>
                  <a:schemeClr val="lt1"/>
                </a:solidFill>
              </a:rPr>
              <a:t> is the dimensionality of the key vectors </a:t>
            </a:r>
          </a:p>
          <a:p>
            <a:pPr marL="288000" lvl="0" indent="-288000">
              <a:buClr>
                <a:srgbClr val="FFFFFF"/>
              </a:buClr>
              <a:buSzPts val="1600"/>
              <a:buFont typeface="Arial"/>
              <a:buChar char="–"/>
            </a:pPr>
            <a:r>
              <a:rPr lang="en-US" sz="1600" dirty="0">
                <a:solidFill>
                  <a:schemeClr val="lt1"/>
                </a:solidFill>
              </a:rPr>
              <a:t>Dot product is scaled to avoid numerical issues by a factor related to the size of the </a:t>
            </a:r>
            <a:r>
              <a:rPr lang="en-US" sz="1600" dirty="0" err="1">
                <a:solidFill>
                  <a:schemeClr val="lt1"/>
                </a:solidFill>
              </a:rPr>
              <a:t>embeddings</a:t>
            </a:r>
            <a:r>
              <a:rPr lang="en-US" sz="1600" dirty="0">
                <a:solidFill>
                  <a:schemeClr val="lt1"/>
                </a:solidFill>
              </a:rPr>
              <a:t>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193" y="2351122"/>
            <a:ext cx="4165600" cy="88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58" y="1594432"/>
            <a:ext cx="3873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0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7"/>
          <p:cNvSpPr txBox="1"/>
          <p:nvPr/>
        </p:nvSpPr>
        <p:spPr>
          <a:xfrm>
            <a:off x="431800" y="359991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Positional Encoding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1969" y="1213396"/>
            <a:ext cx="350122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charset="0"/>
              <a:buChar char="•"/>
            </a:pPr>
            <a:endParaRPr lang="en-US" sz="1600" dirty="0" smtClean="0">
              <a:solidFill>
                <a:schemeClr val="lt1"/>
              </a:solidFill>
            </a:endParaRPr>
          </a:p>
          <a:p>
            <a:pPr marL="288000" lvl="0" indent="-288000">
              <a:buClr>
                <a:srgbClr val="FFFFFF"/>
              </a:buClr>
              <a:buSzPts val="1600"/>
              <a:buFont typeface="Arial"/>
              <a:buChar char="–"/>
            </a:pPr>
            <a:r>
              <a:rPr lang="en-US" sz="1600" dirty="0">
                <a:solidFill>
                  <a:schemeClr val="lt1"/>
                </a:solidFill>
              </a:rPr>
              <a:t>Architecture intrinsically has no notion of word order</a:t>
            </a:r>
          </a:p>
          <a:p>
            <a:pPr marL="288000" lvl="0" indent="-288000">
              <a:buClr>
                <a:srgbClr val="FFFFFF"/>
              </a:buClr>
              <a:buSzPts val="1600"/>
              <a:buFont typeface="Arial"/>
              <a:buChar char="–"/>
            </a:pPr>
            <a:r>
              <a:rPr lang="en-US" sz="1600" dirty="0">
                <a:solidFill>
                  <a:schemeClr val="lt1"/>
                </a:solidFill>
              </a:rPr>
              <a:t>One simple solution: modify the input </a:t>
            </a:r>
            <a:r>
              <a:rPr lang="en-US" sz="1600" dirty="0" err="1">
                <a:solidFill>
                  <a:schemeClr val="lt1"/>
                </a:solidFill>
              </a:rPr>
              <a:t>embeddings</a:t>
            </a:r>
            <a:r>
              <a:rPr lang="en-US" sz="1600" dirty="0">
                <a:solidFill>
                  <a:schemeClr val="lt1"/>
                </a:solidFill>
              </a:rPr>
              <a:t> by combining them with positional </a:t>
            </a:r>
            <a:r>
              <a:rPr lang="en-US" sz="1600" dirty="0" err="1">
                <a:solidFill>
                  <a:schemeClr val="lt1"/>
                </a:solidFill>
              </a:rPr>
              <a:t>embeddings</a:t>
            </a:r>
            <a:r>
              <a:rPr lang="en-US" sz="1600" dirty="0">
                <a:solidFill>
                  <a:schemeClr val="lt1"/>
                </a:solidFill>
              </a:rPr>
              <a:t> (PE</a:t>
            </a:r>
            <a:r>
              <a:rPr lang="en-US" sz="1600" dirty="0" smtClean="0">
                <a:solidFill>
                  <a:schemeClr val="lt1"/>
                </a:solidFill>
              </a:rPr>
              <a:t>)</a:t>
            </a:r>
            <a:endParaRPr lang="en-US" sz="1600" dirty="0" smtClean="0">
              <a:solidFill>
                <a:schemeClr val="bg1"/>
              </a:solidFill>
            </a:endParaRPr>
          </a:p>
          <a:p>
            <a:pPr marL="288000" lvl="0" indent="-288000">
              <a:buClr>
                <a:srgbClr val="FFFFFF"/>
              </a:buClr>
              <a:buSzPts val="1600"/>
              <a:buFont typeface="Arial"/>
              <a:buChar char="–"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21506" name="Picture 2" descr="https://lh5.googleusercontent.com/XEZrzp74S2GzwaiNjAVssAiBVr8qP6yXxzaJeJr2sau29P0XLA2E7i3l9goY9Z2LrM8UJxVXoBYPlZ2Y6pui9dEW6tlcqvOTdR3EGoQvsBtg4xOWZBLHxObdjUiU7IcUk52INkDz0kS8Pnt4ffjCSeK0Be4cwyqQfJepVyH0Y8hhNR8ak6jy0ToFrm4Hxf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37624"/>
            <a:ext cx="3999123" cy="244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3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7"/>
          <p:cNvSpPr txBox="1"/>
          <p:nvPr/>
        </p:nvSpPr>
        <p:spPr>
          <a:xfrm>
            <a:off x="431800" y="359991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Positional Encoding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1800" y="732355"/>
            <a:ext cx="80749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charset="0"/>
              <a:buChar char="•"/>
            </a:pPr>
            <a:endParaRPr lang="en-US" sz="1600" dirty="0" smtClean="0">
              <a:solidFill>
                <a:schemeClr val="lt1"/>
              </a:solidFill>
            </a:endParaRPr>
          </a:p>
          <a:p>
            <a:pPr marL="288000" lvl="0" indent="-288000">
              <a:buClr>
                <a:srgbClr val="FFFFFF"/>
              </a:buClr>
              <a:buSzPts val="1600"/>
              <a:buFont typeface="Arial"/>
              <a:buChar char="–"/>
            </a:pPr>
            <a:r>
              <a:rPr lang="en-US" sz="1600" dirty="0">
                <a:solidFill>
                  <a:schemeClr val="lt1"/>
                </a:solidFill>
              </a:rPr>
              <a:t>Simple absolute position embedding (PE) approach will not </a:t>
            </a:r>
            <a:r>
              <a:rPr lang="en-US" sz="1600" dirty="0" err="1">
                <a:solidFill>
                  <a:schemeClr val="lt1"/>
                </a:solidFill>
              </a:rPr>
              <a:t>generalise</a:t>
            </a:r>
            <a:r>
              <a:rPr lang="en-US" sz="1600" dirty="0">
                <a:solidFill>
                  <a:schemeClr val="lt1"/>
                </a:solidFill>
              </a:rPr>
              <a:t> well </a:t>
            </a:r>
          </a:p>
          <a:p>
            <a:pPr marL="288000" lvl="0" indent="-288000">
              <a:buClr>
                <a:srgbClr val="FFFFFF"/>
              </a:buClr>
              <a:buSzPts val="1600"/>
              <a:buFont typeface="Arial"/>
              <a:buChar char="–"/>
            </a:pPr>
            <a:r>
              <a:rPr lang="en-US" sz="1600" dirty="0" err="1">
                <a:solidFill>
                  <a:schemeClr val="lt1"/>
                </a:solidFill>
              </a:rPr>
              <a:t>Embeddings</a:t>
            </a:r>
            <a:r>
              <a:rPr lang="en-US" sz="1600" dirty="0">
                <a:solidFill>
                  <a:schemeClr val="lt1"/>
                </a:solidFill>
              </a:rPr>
              <a:t> for the positions at </a:t>
            </a:r>
            <a:r>
              <a:rPr lang="en-US" sz="1600" dirty="0" smtClean="0">
                <a:solidFill>
                  <a:schemeClr val="lt1"/>
                </a:solidFill>
              </a:rPr>
              <a:t>the </a:t>
            </a:r>
            <a:r>
              <a:rPr lang="en-US" sz="1600" dirty="0">
                <a:solidFill>
                  <a:schemeClr val="lt1"/>
                </a:solidFill>
              </a:rPr>
              <a:t>outer length limits may be poorly trained </a:t>
            </a:r>
          </a:p>
        </p:txBody>
      </p:sp>
      <p:sp>
        <p:nvSpPr>
          <p:cNvPr id="5" name="Rectangle 4"/>
          <p:cNvSpPr/>
          <p:nvPr/>
        </p:nvSpPr>
        <p:spPr>
          <a:xfrm>
            <a:off x="4986307" y="4580260"/>
            <a:ext cx="3429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www.youtube.com</a:t>
            </a:r>
            <a:r>
              <a:rPr lang="en-US" sz="1050" dirty="0"/>
              <a:t>/</a:t>
            </a:r>
            <a:r>
              <a:rPr lang="en-US" sz="1050" dirty="0" err="1"/>
              <a:t>watch?v</a:t>
            </a:r>
            <a:r>
              <a:rPr lang="en-US" sz="1050" dirty="0"/>
              <a:t>=</a:t>
            </a:r>
            <a:r>
              <a:rPr lang="en-US" sz="1050" dirty="0" err="1"/>
              <a:t>dichIcUZfOw</a:t>
            </a:r>
            <a:endParaRPr lang="en-US" sz="10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40" y="2214556"/>
            <a:ext cx="45243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0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7"/>
          <p:cNvSpPr txBox="1"/>
          <p:nvPr/>
        </p:nvSpPr>
        <p:spPr>
          <a:xfrm>
            <a:off x="431800" y="359991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Positional Encoding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1800" y="908577"/>
            <a:ext cx="80749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charset="0"/>
              <a:buChar char="•"/>
            </a:pPr>
            <a:endParaRPr lang="en-US" sz="1600" dirty="0" smtClean="0">
              <a:solidFill>
                <a:schemeClr val="lt1"/>
              </a:solidFill>
            </a:endParaRPr>
          </a:p>
          <a:p>
            <a:pPr marL="288000" lvl="0" indent="-288000">
              <a:buClr>
                <a:srgbClr val="FFFFFF"/>
              </a:buClr>
              <a:buSzPts val="1600"/>
              <a:buFont typeface="Arial"/>
              <a:buChar char="–"/>
            </a:pPr>
            <a:r>
              <a:rPr lang="en-US" sz="1600" dirty="0">
                <a:solidFill>
                  <a:schemeClr val="lt1"/>
                </a:solidFill>
              </a:rPr>
              <a:t>PE with fractions will not be the same for the same positions across </a:t>
            </a:r>
            <a:r>
              <a:rPr lang="en-US" sz="1600" dirty="0" smtClean="0">
                <a:solidFill>
                  <a:schemeClr val="lt1"/>
                </a:solidFill>
              </a:rPr>
              <a:t>examples</a:t>
            </a:r>
            <a:endParaRPr lang="en-US" sz="1600" dirty="0">
              <a:solidFill>
                <a:schemeClr val="l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2041938"/>
            <a:ext cx="4800600" cy="15811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86307" y="4580260"/>
            <a:ext cx="3429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www.youtube.com</a:t>
            </a:r>
            <a:r>
              <a:rPr lang="en-US" sz="1050" dirty="0"/>
              <a:t>/</a:t>
            </a:r>
            <a:r>
              <a:rPr lang="en-US" sz="1050" dirty="0" err="1"/>
              <a:t>watch?v</a:t>
            </a:r>
            <a:r>
              <a:rPr lang="en-US" sz="1050" dirty="0"/>
              <a:t>=</a:t>
            </a:r>
            <a:r>
              <a:rPr lang="en-US" sz="1050" dirty="0" err="1"/>
              <a:t>dichIcUZfOw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90797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7"/>
          <p:cNvSpPr txBox="1"/>
          <p:nvPr/>
        </p:nvSpPr>
        <p:spPr>
          <a:xfrm>
            <a:off x="431800" y="359991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Positional Encoding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1800" y="908577"/>
            <a:ext cx="807491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charset="0"/>
              <a:buChar char="•"/>
            </a:pPr>
            <a:endParaRPr lang="en-US" sz="1600" dirty="0" smtClean="0">
              <a:solidFill>
                <a:schemeClr val="lt1"/>
              </a:solidFill>
            </a:endParaRPr>
          </a:p>
          <a:p>
            <a:pPr marL="288000" lvl="0" indent="-288000">
              <a:buClr>
                <a:srgbClr val="FFFFFF"/>
              </a:buClr>
              <a:buSzPts val="1600"/>
              <a:buFont typeface="Arial"/>
              <a:buChar char="–"/>
            </a:pPr>
            <a:r>
              <a:rPr lang="en-US" sz="1600" dirty="0">
                <a:solidFill>
                  <a:schemeClr val="lt1"/>
                </a:solidFill>
              </a:rPr>
              <a:t>Choose a static function that maps integer inputs to real-valued vectors  to capture relationships among the positions, i.e., position 2 is closer to position 3 than to 18</a:t>
            </a:r>
          </a:p>
          <a:p>
            <a:pPr marL="288000" lvl="0" indent="-288000">
              <a:buClr>
                <a:srgbClr val="FFFFFF"/>
              </a:buClr>
              <a:buSzPts val="1600"/>
              <a:buFont typeface="Arial"/>
              <a:buChar char="–"/>
            </a:pPr>
            <a:r>
              <a:rPr lang="en-US" sz="1600" dirty="0">
                <a:solidFill>
                  <a:schemeClr val="lt1"/>
                </a:solidFill>
              </a:rPr>
              <a:t>Original Transformer model uses a combination of sine and cosine functions with differing </a:t>
            </a:r>
            <a:r>
              <a:rPr lang="en-US" sz="1600" dirty="0" smtClean="0">
                <a:solidFill>
                  <a:schemeClr val="lt1"/>
                </a:solidFill>
              </a:rPr>
              <a:t>frequencies:</a:t>
            </a:r>
          </a:p>
          <a:p>
            <a:pPr marL="745200" lvl="1" indent="-288000"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 dirty="0" smtClean="0">
                <a:solidFill>
                  <a:schemeClr val="lt1"/>
                </a:solidFill>
              </a:rPr>
              <a:t>d-dimensional vector that contains position information: both position (</a:t>
            </a:r>
            <a:r>
              <a:rPr lang="en-US" sz="1600" dirty="0" err="1" smtClean="0">
                <a:solidFill>
                  <a:schemeClr val="lt1"/>
                </a:solidFill>
              </a:rPr>
              <a:t>pos</a:t>
            </a:r>
            <a:r>
              <a:rPr lang="en-US" sz="1600" dirty="0" smtClean="0">
                <a:solidFill>
                  <a:schemeClr val="lt1"/>
                </a:solidFill>
              </a:rPr>
              <a:t>) and </a:t>
            </a:r>
            <a:r>
              <a:rPr lang="en-US" sz="1600" dirty="0">
                <a:solidFill>
                  <a:schemeClr val="lt1"/>
                </a:solidFill>
              </a:rPr>
              <a:t>dimension </a:t>
            </a:r>
            <a:r>
              <a:rPr lang="en-US" sz="1600" dirty="0" err="1">
                <a:solidFill>
                  <a:schemeClr val="lt1"/>
                </a:solidFill>
              </a:rPr>
              <a:t>i</a:t>
            </a:r>
            <a:r>
              <a:rPr lang="en-US" sz="1600" dirty="0">
                <a:solidFill>
                  <a:schemeClr val="lt1"/>
                </a:solidFill>
              </a:rPr>
              <a:t> are important </a:t>
            </a:r>
            <a:endParaRPr lang="en-US" sz="1600" dirty="0" smtClean="0">
              <a:solidFill>
                <a:schemeClr val="lt1"/>
              </a:solidFill>
            </a:endParaRPr>
          </a:p>
          <a:p>
            <a:pPr marL="745200" lvl="2" indent="-288000"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 dirty="0" smtClean="0">
                <a:solidFill>
                  <a:schemeClr val="lt1"/>
                </a:solidFill>
              </a:rPr>
              <a:t>Keep </a:t>
            </a:r>
            <a:r>
              <a:rPr lang="en-US" sz="1600" dirty="0">
                <a:solidFill>
                  <a:schemeClr val="lt1"/>
                </a:solidFill>
              </a:rPr>
              <a:t>the original embedding dimensionality: PE are summed with input </a:t>
            </a:r>
            <a:r>
              <a:rPr lang="en-US" sz="1600" dirty="0" err="1">
                <a:solidFill>
                  <a:schemeClr val="lt1"/>
                </a:solidFill>
              </a:rPr>
              <a:t>embeddings</a:t>
            </a:r>
            <a:endParaRPr lang="en-US" sz="1600" dirty="0">
              <a:solidFill>
                <a:schemeClr val="lt1"/>
              </a:solidFill>
            </a:endParaRPr>
          </a:p>
          <a:p>
            <a:pPr marL="288000" lvl="0" indent="-288000">
              <a:buClr>
                <a:srgbClr val="FFFFFF"/>
              </a:buClr>
              <a:buSzPts val="1600"/>
              <a:buFont typeface="Arial"/>
              <a:buChar char="–"/>
            </a:pPr>
            <a:endParaRPr lang="en-US" sz="1600" dirty="0" smtClean="0">
              <a:solidFill>
                <a:schemeClr val="bg1"/>
              </a:solidFill>
            </a:endParaRPr>
          </a:p>
          <a:p>
            <a:pPr marL="288000" lvl="0" indent="-288000">
              <a:buClr>
                <a:srgbClr val="FFFFFF"/>
              </a:buClr>
              <a:buSzPts val="1600"/>
              <a:buFont typeface="Arial"/>
              <a:buChar char="–"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630" y="3613615"/>
            <a:ext cx="3167551" cy="69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5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7"/>
          <p:cNvSpPr txBox="1"/>
          <p:nvPr/>
        </p:nvSpPr>
        <p:spPr>
          <a:xfrm>
            <a:off x="431800" y="359991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2000" b="1" dirty="0">
                <a:solidFill>
                  <a:schemeClr val="lt1"/>
                </a:solidFill>
              </a:rPr>
              <a:t>Positional Encoding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1800" y="908577"/>
            <a:ext cx="807491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charset="0"/>
              <a:buChar char="•"/>
            </a:pPr>
            <a:endParaRPr lang="en-US" sz="1600" dirty="0" smtClean="0">
              <a:solidFill>
                <a:schemeClr val="lt1"/>
              </a:solidFill>
            </a:endParaRPr>
          </a:p>
          <a:p>
            <a:pPr marL="288000" lvl="0" indent="-288000">
              <a:buClr>
                <a:srgbClr val="FFFFFF"/>
              </a:buClr>
              <a:buSzPts val="1600"/>
              <a:buFont typeface="Arial"/>
              <a:buChar char="–"/>
            </a:pPr>
            <a:r>
              <a:rPr lang="en-US" sz="1600" dirty="0">
                <a:solidFill>
                  <a:schemeClr val="lt1"/>
                </a:solidFill>
              </a:rPr>
              <a:t>Each dimension </a:t>
            </a:r>
            <a:r>
              <a:rPr lang="en-US" sz="1600" b="1" i="1" dirty="0" err="1">
                <a:solidFill>
                  <a:schemeClr val="lt1"/>
                </a:solidFill>
              </a:rPr>
              <a:t>i</a:t>
            </a:r>
            <a:r>
              <a:rPr lang="en-US" sz="1600" dirty="0">
                <a:solidFill>
                  <a:schemeClr val="lt1"/>
                </a:solidFill>
              </a:rPr>
              <a:t> of the positional encoding is a sine or cosine wave with a different </a:t>
            </a:r>
            <a:r>
              <a:rPr lang="en-US" sz="1600" dirty="0" smtClean="0">
                <a:solidFill>
                  <a:schemeClr val="lt1"/>
                </a:solidFill>
              </a:rPr>
              <a:t>frequency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83200" y="4558553"/>
            <a:ext cx="3429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kazemnejad.com</a:t>
            </a:r>
            <a:r>
              <a:rPr lang="en-US" sz="1050" dirty="0"/>
              <a:t>/blog/</a:t>
            </a:r>
            <a:r>
              <a:rPr lang="en-US" sz="1050" dirty="0" err="1"/>
              <a:t>transformer_architecture_positional_encoding</a:t>
            </a:r>
            <a:r>
              <a:rPr lang="en-US" sz="1050" dirty="0"/>
              <a:t>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6" t="22000" r="33382" b="26143"/>
          <a:stretch/>
        </p:blipFill>
        <p:spPr>
          <a:xfrm>
            <a:off x="3144931" y="1845607"/>
            <a:ext cx="2966630" cy="271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1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"/>
          <p:cNvSpPr txBox="1"/>
          <p:nvPr/>
        </p:nvSpPr>
        <p:spPr>
          <a:xfrm>
            <a:off x="431800" y="326941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Transformer Language Model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https://lh5.googleusercontent.com/j2UZJdk5RQPYiAG2CqriIh57GRAOQ8hcb4jK-t_s_uvzXhHifSGS695mCIKAKx5GbXBOoran5cqN_3tp4PCXAB5aa4TYIiLAvmHZib_dp5_sKlE3FsZtpIoqgc7iV46Z5y6Fizu6gd66ZCSEw2noJ-AoycTKcmh961uZ7SJ7nG3-fraq6UlFm01zBPxJJnA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695" y="1151314"/>
            <a:ext cx="3855480" cy="336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7"/>
          <p:cNvSpPr txBox="1"/>
          <p:nvPr/>
        </p:nvSpPr>
        <p:spPr>
          <a:xfrm>
            <a:off x="431800" y="359991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2000" b="1" dirty="0">
                <a:solidFill>
                  <a:schemeClr val="lt1"/>
                </a:solidFill>
              </a:rPr>
              <a:t>Positional Encoding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1800" y="908577"/>
            <a:ext cx="80749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charset="0"/>
              <a:buChar char="•"/>
            </a:pPr>
            <a:endParaRPr lang="en-US" sz="1600" dirty="0" smtClean="0">
              <a:solidFill>
                <a:schemeClr val="lt1"/>
              </a:solidFill>
            </a:endParaRPr>
          </a:p>
          <a:p>
            <a:pPr marL="288000" lvl="0" indent="-288000">
              <a:buClr>
                <a:srgbClr val="FFFFFF"/>
              </a:buClr>
              <a:buSzPts val="1600"/>
              <a:buFont typeface="Arial"/>
              <a:buChar char="–"/>
            </a:pPr>
            <a:r>
              <a:rPr lang="en-US" sz="1600" dirty="0">
                <a:solidFill>
                  <a:schemeClr val="lt1"/>
                </a:solidFill>
              </a:rPr>
              <a:t>Combination of sines and cosines can represent a position/order </a:t>
            </a:r>
          </a:p>
          <a:p>
            <a:pPr marL="288000" indent="-288000">
              <a:buClr>
                <a:srgbClr val="FFFFFF"/>
              </a:buClr>
              <a:buSzPts val="1600"/>
              <a:buFont typeface="Arial"/>
              <a:buChar char="–"/>
            </a:pPr>
            <a:r>
              <a:rPr lang="en-US" sz="1600" dirty="0">
                <a:solidFill>
                  <a:schemeClr val="lt1"/>
                </a:solidFill>
              </a:rPr>
              <a:t>Sinusoidal functions are float continuous counterparts of alternating bits that </a:t>
            </a:r>
            <a:r>
              <a:rPr lang="en-US" sz="1600" dirty="0" smtClean="0">
                <a:solidFill>
                  <a:schemeClr val="lt1"/>
                </a:solidFill>
              </a:rPr>
              <a:t>reflect rate </a:t>
            </a:r>
            <a:r>
              <a:rPr lang="en-US" sz="1600" dirty="0">
                <a:solidFill>
                  <a:schemeClr val="lt1"/>
                </a:solidFill>
              </a:rPr>
              <a:t>of change between different bits</a:t>
            </a:r>
            <a:endParaRPr lang="en-US" sz="1600" dirty="0" smtClean="0">
              <a:solidFill>
                <a:schemeClr val="bg1"/>
              </a:solidFill>
            </a:endParaRPr>
          </a:p>
          <a:p>
            <a:pPr marL="288000" lvl="0" indent="-288000">
              <a:buClr>
                <a:srgbClr val="FFFFFF"/>
              </a:buClr>
              <a:buSzPts val="1600"/>
              <a:buFont typeface="Arial"/>
              <a:buChar char="–"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837" y="2157603"/>
            <a:ext cx="3634180" cy="16254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601" y="2157604"/>
            <a:ext cx="2366951" cy="16153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45837" y="3848322"/>
            <a:ext cx="372147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128-dimensional </a:t>
            </a:r>
            <a:r>
              <a:rPr lang="en-US" sz="1050" dirty="0" err="1">
                <a:solidFill>
                  <a:schemeClr val="bg1"/>
                </a:solidFill>
              </a:rPr>
              <a:t>positonal</a:t>
            </a:r>
            <a:r>
              <a:rPr lang="en-US" sz="1050" dirty="0">
                <a:solidFill>
                  <a:schemeClr val="bg1"/>
                </a:solidFill>
              </a:rPr>
              <a:t> encoding for a sentence with the maximum </a:t>
            </a:r>
            <a:r>
              <a:rPr lang="en-US" sz="1050" dirty="0" err="1">
                <a:solidFill>
                  <a:schemeClr val="bg1"/>
                </a:solidFill>
              </a:rPr>
              <a:t>lenght</a:t>
            </a:r>
            <a:r>
              <a:rPr lang="en-US" sz="1050" dirty="0">
                <a:solidFill>
                  <a:schemeClr val="bg1"/>
                </a:solidFill>
              </a:rPr>
              <a:t> of 50. Each row represents the embedding </a:t>
            </a:r>
            <a:r>
              <a:rPr lang="en-US" sz="1050" dirty="0">
                <a:solidFill>
                  <a:schemeClr val="bg1"/>
                </a:solidFill>
              </a:rPr>
              <a:t>vector.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77716" y="4425403"/>
            <a:ext cx="3429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kazemnejad.com</a:t>
            </a:r>
            <a:r>
              <a:rPr lang="en-US" sz="1050" dirty="0"/>
              <a:t>/blog/</a:t>
            </a:r>
            <a:r>
              <a:rPr lang="en-US" sz="1050" dirty="0" err="1"/>
              <a:t>transformer_architecture_positional_encoding</a:t>
            </a:r>
            <a:r>
              <a:rPr lang="en-US" sz="105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5510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5"/>
          <p:cNvSpPr txBox="1">
            <a:spLocks noGrp="1"/>
          </p:cNvSpPr>
          <p:nvPr>
            <p:ph type="body" idx="1"/>
          </p:nvPr>
        </p:nvSpPr>
        <p:spPr>
          <a:xfrm>
            <a:off x="431800" y="326941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 b="1"/>
              <a:t>Key Takeaways</a:t>
            </a:r>
            <a:endParaRPr sz="2000" b="1"/>
          </a:p>
        </p:txBody>
      </p:sp>
      <p:sp>
        <p:nvSpPr>
          <p:cNvPr id="422" name="Google Shape;422;p15"/>
          <p:cNvSpPr txBox="1">
            <a:spLocks noGrp="1"/>
          </p:cNvSpPr>
          <p:nvPr>
            <p:ph type="body" idx="2"/>
          </p:nvPr>
        </p:nvSpPr>
        <p:spPr>
          <a:xfrm>
            <a:off x="431800" y="1028242"/>
            <a:ext cx="8062495" cy="3464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8000" lvl="0" indent="-288000">
              <a:buSzPts val="1600"/>
            </a:pPr>
            <a:r>
              <a:rPr lang="en-GB" sz="1600" dirty="0" smtClean="0"/>
              <a:t>Model that relies </a:t>
            </a:r>
            <a:r>
              <a:rPr lang="en-GB" sz="1600" dirty="0"/>
              <a:t>entirely on an attention mechanism </a:t>
            </a:r>
            <a:r>
              <a:rPr lang="en-GB" sz="1600" dirty="0" smtClean="0"/>
              <a:t>to learn dependencies </a:t>
            </a:r>
            <a:r>
              <a:rPr lang="en-GB" sz="1600" dirty="0"/>
              <a:t>between input and output</a:t>
            </a:r>
          </a:p>
          <a:p>
            <a:pPr marL="288000" lvl="0" indent="-288000">
              <a:buSzPts val="1600"/>
            </a:pPr>
            <a:r>
              <a:rPr lang="en-GB" sz="1600" dirty="0" smtClean="0"/>
              <a:t>Self-attention is the core of the model </a:t>
            </a:r>
            <a:r>
              <a:rPr lang="en-GB" sz="1600" dirty="0"/>
              <a:t>and allows the model </a:t>
            </a:r>
            <a:r>
              <a:rPr lang="en-GB" sz="1600" dirty="0" smtClean="0"/>
              <a:t>to relate </a:t>
            </a:r>
            <a:r>
              <a:rPr lang="en-GB" sz="1600" dirty="0"/>
              <a:t>different positions of a single sequence in order to compute a representation of the same </a:t>
            </a:r>
            <a:r>
              <a:rPr lang="en-GB" sz="1600" dirty="0" smtClean="0"/>
              <a:t>sequence</a:t>
            </a:r>
            <a:r>
              <a:rPr lang="en-US" sz="1600" dirty="0" smtClean="0"/>
              <a:t> </a:t>
            </a:r>
            <a:endParaRPr dirty="0"/>
          </a:p>
          <a:p>
            <a:pPr marL="288000" lvl="0" indent="-288000">
              <a:buSzPts val="1600"/>
            </a:pPr>
            <a:r>
              <a:rPr lang="en-GB" sz="1600" dirty="0"/>
              <a:t>Multi-head self-attention allows the model to jointly attend to information from different representation sub-spaces at different positions</a:t>
            </a:r>
            <a:endParaRPr sz="1600" dirty="0"/>
          </a:p>
          <a:p>
            <a:pPr marL="288000" lvl="0" indent="-288000">
              <a:buSzPts val="1600"/>
            </a:pPr>
            <a:r>
              <a:rPr lang="en-GB" sz="1600" dirty="0" smtClean="0"/>
              <a:t>Positional encoding allows </a:t>
            </a:r>
            <a:r>
              <a:rPr lang="en-GB" sz="1600" dirty="0"/>
              <a:t>the model to easily learn to attend by relative </a:t>
            </a:r>
            <a:r>
              <a:rPr lang="en-GB" sz="1600" dirty="0" smtClean="0"/>
              <a:t>position since the model intrinsically has no notion of the order of inputs</a:t>
            </a:r>
            <a:endParaRPr sz="1600"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smtClean="0"/>
              <a:t> </a:t>
            </a:r>
            <a:endParaRPr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"/>
          <p:cNvSpPr txBox="1">
            <a:spLocks noGrp="1"/>
          </p:cNvSpPr>
          <p:nvPr>
            <p:ph type="body" idx="2"/>
          </p:nvPr>
        </p:nvSpPr>
        <p:spPr>
          <a:xfrm>
            <a:off x="431798" y="1028242"/>
            <a:ext cx="7686042" cy="243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8000" lvl="0" indent="-288000">
              <a:buSzPts val="1600"/>
            </a:pPr>
            <a:r>
              <a:rPr lang="en-US" sz="1600" dirty="0" smtClean="0"/>
              <a:t>Mechanism that at </a:t>
            </a:r>
            <a:r>
              <a:rPr lang="en-US" sz="1600" dirty="0"/>
              <a:t>each time-step of decoding, </a:t>
            </a:r>
            <a:r>
              <a:rPr lang="en-US" sz="1600" dirty="0" smtClean="0"/>
              <a:t>focuses </a:t>
            </a:r>
            <a:r>
              <a:rPr lang="en-US" sz="1600" dirty="0"/>
              <a:t>on a particular </a:t>
            </a:r>
            <a:r>
              <a:rPr lang="en-US" sz="1600" dirty="0" smtClean="0"/>
              <a:t>set </a:t>
            </a:r>
            <a:r>
              <a:rPr lang="en-US" sz="1600" dirty="0"/>
              <a:t>of source units (tokens) </a:t>
            </a:r>
          </a:p>
          <a:p>
            <a:pPr marL="288000" lvl="0" indent="-288000">
              <a:buSzPts val="1600"/>
            </a:pPr>
            <a:r>
              <a:rPr lang="en-US" sz="1600" dirty="0" smtClean="0"/>
              <a:t>Alternative </a:t>
            </a:r>
            <a:r>
              <a:rPr lang="en-US" sz="1600" dirty="0"/>
              <a:t>definition: given a </a:t>
            </a:r>
            <a:r>
              <a:rPr lang="en-US" sz="1600" dirty="0">
                <a:solidFill>
                  <a:schemeClr val="accent1"/>
                </a:solidFill>
              </a:rPr>
              <a:t>query Q</a:t>
            </a:r>
            <a:r>
              <a:rPr lang="en-US" sz="1600" dirty="0"/>
              <a:t> and a set of </a:t>
            </a:r>
            <a:r>
              <a:rPr lang="en-US" sz="1600" dirty="0">
                <a:solidFill>
                  <a:schemeClr val="accent1"/>
                </a:solidFill>
              </a:rPr>
              <a:t>key-value pairs (K, V)</a:t>
            </a:r>
            <a:r>
              <a:rPr lang="en-US" sz="1600" dirty="0"/>
              <a:t>, attention computes a weighted sum of the values, where the weight is computed by the query-key compatibility function</a:t>
            </a:r>
          </a:p>
          <a:p>
            <a:pPr marL="288000" lvl="0" indent="-288000">
              <a:buSzPts val="1600"/>
            </a:pPr>
            <a:r>
              <a:rPr lang="en-US" sz="1600" dirty="0" smtClean="0"/>
              <a:t>Analogy</a:t>
            </a:r>
            <a:r>
              <a:rPr lang="en-US" sz="1600" dirty="0"/>
              <a:t>: search engine maps a query against a set of keys (video title, description etc.) associated with candidate videos in the database (</a:t>
            </a:r>
            <a:r>
              <a:rPr lang="en-US" sz="1600" dirty="0" smtClean="0"/>
              <a:t>values)</a:t>
            </a:r>
          </a:p>
          <a:p>
            <a:pPr marL="288000" lvl="0" indent="-288000">
              <a:buSzPts val="1600"/>
            </a:pPr>
            <a:r>
              <a:rPr lang="en-GB" sz="1600" dirty="0" smtClean="0"/>
              <a:t>More </a:t>
            </a:r>
            <a:r>
              <a:rPr lang="en-GB" sz="1600" dirty="0"/>
              <a:t>intuitively: </a:t>
            </a:r>
            <a:endParaRPr lang="en-GB" sz="1600" dirty="0" smtClean="0"/>
          </a:p>
          <a:p>
            <a:pPr marL="745200" lvl="1" indent="-288000">
              <a:buSzPts val="1600"/>
            </a:pPr>
            <a:r>
              <a:rPr lang="en-GB" sz="1600" dirty="0" smtClean="0">
                <a:solidFill>
                  <a:schemeClr val="bg1"/>
                </a:solidFill>
              </a:rPr>
              <a:t>Q </a:t>
            </a:r>
            <a:r>
              <a:rPr lang="en-GB" sz="1600" dirty="0">
                <a:solidFill>
                  <a:schemeClr val="bg1"/>
                </a:solidFill>
              </a:rPr>
              <a:t>– tokens seeking the information to understand itself better, decoder </a:t>
            </a:r>
            <a:r>
              <a:rPr lang="en-GB" sz="1600" dirty="0" smtClean="0">
                <a:solidFill>
                  <a:schemeClr val="bg1"/>
                </a:solidFill>
              </a:rPr>
              <a:t>states</a:t>
            </a:r>
          </a:p>
          <a:p>
            <a:pPr marL="745200" lvl="1" indent="-288000">
              <a:buSzPts val="1600"/>
            </a:pPr>
            <a:r>
              <a:rPr lang="en-GB" sz="1600" dirty="0" smtClean="0">
                <a:solidFill>
                  <a:schemeClr val="bg1"/>
                </a:solidFill>
              </a:rPr>
              <a:t>K </a:t>
            </a:r>
            <a:r>
              <a:rPr lang="en-GB" sz="1600" dirty="0">
                <a:solidFill>
                  <a:schemeClr val="bg1"/>
                </a:solidFill>
              </a:rPr>
              <a:t>– vector to look at to compute weights, input being compared to the current focus of </a:t>
            </a:r>
            <a:r>
              <a:rPr lang="en-GB" sz="1600" dirty="0" smtClean="0">
                <a:solidFill>
                  <a:schemeClr val="bg1"/>
                </a:solidFill>
              </a:rPr>
              <a:t>attention</a:t>
            </a:r>
          </a:p>
          <a:p>
            <a:pPr marL="745200" lvl="1" indent="-288000">
              <a:buSzPts val="1600"/>
            </a:pPr>
            <a:r>
              <a:rPr lang="en-GB" sz="1600" dirty="0" smtClean="0">
                <a:solidFill>
                  <a:schemeClr val="bg1"/>
                </a:solidFill>
              </a:rPr>
              <a:t>V </a:t>
            </a:r>
            <a:r>
              <a:rPr lang="en-GB" sz="1600" dirty="0">
                <a:solidFill>
                  <a:schemeClr val="bg1"/>
                </a:solidFill>
              </a:rPr>
              <a:t>– vector that provides the </a:t>
            </a:r>
            <a:r>
              <a:rPr lang="en-GB" sz="1600" dirty="0" smtClean="0">
                <a:solidFill>
                  <a:schemeClr val="bg1"/>
                </a:solidFill>
              </a:rPr>
              <a:t>information</a:t>
            </a:r>
          </a:p>
          <a:p>
            <a:pPr marL="745200" lvl="1" indent="-288000">
              <a:buSzPts val="1600"/>
            </a:pPr>
            <a:r>
              <a:rPr lang="en-GB" sz="1600" dirty="0" smtClean="0">
                <a:solidFill>
                  <a:schemeClr val="bg1"/>
                </a:solidFill>
              </a:rPr>
              <a:t>K,V </a:t>
            </a:r>
            <a:r>
              <a:rPr lang="en-GB" sz="1600" dirty="0">
                <a:solidFill>
                  <a:schemeClr val="bg1"/>
                </a:solidFill>
              </a:rPr>
              <a:t>- encoder states, can be the same (but don't have to)</a:t>
            </a:r>
          </a:p>
          <a:p>
            <a:pPr marL="288000" lvl="0" indent="-288000">
              <a:buSzPts val="1600"/>
            </a:pPr>
            <a:endParaRPr lang="en-US" sz="1600" dirty="0"/>
          </a:p>
        </p:txBody>
      </p:sp>
      <p:sp>
        <p:nvSpPr>
          <p:cNvPr id="305" name="Google Shape;305;p3"/>
          <p:cNvSpPr txBox="1"/>
          <p:nvPr/>
        </p:nvSpPr>
        <p:spPr>
          <a:xfrm>
            <a:off x="431800" y="326941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389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>
            <a:spLocks noGrp="1"/>
          </p:cNvSpPr>
          <p:nvPr>
            <p:ph type="body" idx="2"/>
          </p:nvPr>
        </p:nvSpPr>
        <p:spPr>
          <a:xfrm>
            <a:off x="652103" y="949325"/>
            <a:ext cx="3347019" cy="1782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8000" lvl="0" indent="-288000">
              <a:buSzPts val="1600"/>
            </a:pPr>
            <a:r>
              <a:rPr lang="en-US" sz="1600" dirty="0">
                <a:solidFill>
                  <a:schemeClr val="accent1"/>
                </a:solidFill>
              </a:rPr>
              <a:t>Self-attention</a:t>
            </a:r>
            <a:r>
              <a:rPr lang="en-US" sz="1600" dirty="0"/>
              <a:t> relates </a:t>
            </a:r>
            <a:r>
              <a:rPr lang="en-US" sz="1600" dirty="0" smtClean="0"/>
              <a:t>different </a:t>
            </a:r>
            <a:r>
              <a:rPr lang="en-US" sz="1600" dirty="0"/>
              <a:t>positions of a single sequence in order to compute a representation of the same sequence</a:t>
            </a:r>
          </a:p>
          <a:p>
            <a:pPr marL="288000" lvl="0" indent="-288000">
              <a:buSzPts val="1600"/>
            </a:pPr>
            <a:r>
              <a:rPr lang="en-US" sz="1600" dirty="0"/>
              <a:t>Find relationships between different words in a sentence to compute their representation</a:t>
            </a:r>
          </a:p>
          <a:p>
            <a:pPr marL="288000" lvl="0" indent="-288000">
              <a:buSzPts val="1600"/>
            </a:pPr>
            <a:r>
              <a:rPr lang="en-US" sz="1600" dirty="0"/>
              <a:t>They try to understand each other better in mutual context</a:t>
            </a:r>
          </a:p>
          <a:p>
            <a:pPr marL="288000" lvl="0" indent="-18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 dirty="0"/>
          </a:p>
          <a:p>
            <a:pPr marL="288000" lvl="0" indent="-18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 dirty="0">
              <a:solidFill>
                <a:schemeClr val="lt1"/>
              </a:solidFill>
            </a:endParaRPr>
          </a:p>
          <a:p>
            <a:pPr marL="288000" lvl="0" indent="-18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 dirty="0"/>
          </a:p>
          <a:p>
            <a:pPr marL="288000" lvl="0" indent="-18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 dirty="0">
              <a:solidFill>
                <a:schemeClr val="lt1"/>
              </a:solidFill>
            </a:endParaRPr>
          </a:p>
          <a:p>
            <a:pPr marL="288000" lvl="0" indent="-18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 dirty="0"/>
          </a:p>
          <a:p>
            <a:pPr marL="288000" lvl="0" indent="-18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 dirty="0">
              <a:solidFill>
                <a:schemeClr val="lt1"/>
              </a:solidFill>
            </a:endParaRPr>
          </a:p>
          <a:p>
            <a:pPr marL="288000" lvl="0" indent="-18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 dirty="0"/>
          </a:p>
          <a:p>
            <a:pPr marL="288000" lvl="0" indent="-18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dirty="0" smtClean="0"/>
              <a:t> 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311" name="Google Shape;311;p57"/>
          <p:cNvSpPr txBox="1"/>
          <p:nvPr/>
        </p:nvSpPr>
        <p:spPr>
          <a:xfrm>
            <a:off x="431800" y="326941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Self-Attention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https://lh5.googleusercontent.com/WR6L-AxY8EE2wzIye0-9N9TKQeX5QpcLOYZOrYkmDi6re0vk7mVfmo3U02bYvuaEzMmiVwvjlHwhHaCMK_dMQNwMFukHhYPMnHeTTiIkEpN4nhnvAcT1kACVlNND7Ki1pXKU58qw5dEFonHJFmpq8nRGl6kDde-flAfUlTTZG31d8gnEHIOyAcck9qJ7S48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931" y="949325"/>
            <a:ext cx="3484559" cy="302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880864" y="4485066"/>
            <a:ext cx="28313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u="sng" dirty="0">
                <a:solidFill>
                  <a:srgbClr val="01579B"/>
                </a:solidFill>
                <a:latin typeface="Arial" charset="0"/>
                <a:hlinkClick r:id="rId4"/>
              </a:rPr>
              <a:t>https://</a:t>
            </a:r>
            <a:r>
              <a:rPr lang="en-US" sz="900" u="sng" dirty="0" smtClean="0">
                <a:solidFill>
                  <a:srgbClr val="01579B"/>
                </a:solidFill>
                <a:latin typeface="Arial" charset="0"/>
                <a:hlinkClick r:id="rId4"/>
              </a:rPr>
              <a:t>jalammar.github.io/illustrated-transformer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7"/>
          <p:cNvSpPr txBox="1"/>
          <p:nvPr/>
        </p:nvSpPr>
        <p:spPr>
          <a:xfrm>
            <a:off x="431800" y="326941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Self-Attention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 descr="https://lh5.googleusercontent.com/kushUfLMmccfaAxLuSt7uwvE4x9Pu48EiJi-eZVcIRzSzZbyAicJ2qX8zBNAAvr8PNlTWfH9hwJR-zAQc-WYcTr8WbSH5tPp4nmkmou877na6G5K_vO98dzPMB6_IjravVbzxQMztygENgmR-IFceINazjmtZCTutqk9MhsvImWn0Ve66wLEw_6CT5AzerW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08" y="1586429"/>
            <a:ext cx="2348107" cy="135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980;p85"/>
          <p:cNvSpPr txBox="1"/>
          <p:nvPr/>
        </p:nvSpPr>
        <p:spPr>
          <a:xfrm>
            <a:off x="323773" y="809793"/>
            <a:ext cx="6006889" cy="77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>
              <a:lnSpc>
                <a:spcPct val="115000"/>
              </a:lnSpc>
              <a:buClr>
                <a:srgbClr val="666666"/>
              </a:buClr>
              <a:buSzPts val="2400"/>
            </a:pPr>
            <a:r>
              <a:rPr lang="en-GB" sz="1600" dirty="0" smtClean="0">
                <a:solidFill>
                  <a:schemeClr val="bg1"/>
                </a:solidFill>
                <a:latin typeface="+mn-lt"/>
                <a:ea typeface="Roboto"/>
                <a:cs typeface="Roboto"/>
                <a:sym typeface="Roboto"/>
              </a:rPr>
              <a:t>How </a:t>
            </a:r>
            <a:r>
              <a:rPr lang="en-GB" sz="1600" dirty="0">
                <a:solidFill>
                  <a:schemeClr val="bg1"/>
                </a:solidFill>
                <a:latin typeface="+mn-lt"/>
                <a:ea typeface="Roboto"/>
                <a:cs typeface="Roboto"/>
                <a:sym typeface="Roboto"/>
              </a:rPr>
              <a:t>to create </a:t>
            </a:r>
            <a:r>
              <a:rPr lang="en-GB" sz="1600" dirty="0" smtClean="0">
                <a:solidFill>
                  <a:schemeClr val="bg1"/>
                </a:solidFill>
                <a:latin typeface="+mn-lt"/>
                <a:ea typeface="Roboto"/>
                <a:cs typeface="Roboto"/>
                <a:sym typeface="Roboto"/>
              </a:rPr>
              <a:t>word-level input </a:t>
            </a:r>
            <a:r>
              <a:rPr lang="en-GB" sz="1600" dirty="0">
                <a:solidFill>
                  <a:schemeClr val="bg1"/>
                </a:solidFill>
                <a:latin typeface="+mn-lt"/>
                <a:ea typeface="Roboto"/>
                <a:cs typeface="Roboto"/>
                <a:sym typeface="Roboto"/>
              </a:rPr>
              <a:t>representation ?</a:t>
            </a:r>
            <a:endParaRPr sz="1600" dirty="0">
              <a:solidFill>
                <a:schemeClr val="bg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159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7"/>
          <p:cNvSpPr txBox="1"/>
          <p:nvPr/>
        </p:nvSpPr>
        <p:spPr>
          <a:xfrm>
            <a:off x="431800" y="326941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Self-Attention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8" name="Picture 2" descr="https://lh3.googleusercontent.com/CBLKyQZe1YOnZsok3GXBqTdbi_-Ag42U-bW2dwXUmipb7WZzJObhUkBp6L-uK-pn9YNFOEr7DgehFheW1eMNaSwfRSRYqj74wnsn_W7itZeyeW8rCpQbfXabUEKsls-NTX75zXgGg4sI472UxpbHNOgA_e94TpG6Hen7Sjh6uVHI86lOZdEImQ3o2Gq6XVP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658" y="1784732"/>
            <a:ext cx="3613652" cy="249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987;p86"/>
          <p:cNvSpPr txBox="1"/>
          <p:nvPr/>
        </p:nvSpPr>
        <p:spPr>
          <a:xfrm>
            <a:off x="352216" y="614217"/>
            <a:ext cx="3239283" cy="253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>
              <a:buClr>
                <a:srgbClr val="666666"/>
              </a:buClr>
              <a:buSzPts val="2400"/>
            </a:pPr>
            <a:r>
              <a:rPr lang="en-GB" sz="1600" dirty="0">
                <a:solidFill>
                  <a:schemeClr val="bg1"/>
                </a:solidFill>
                <a:latin typeface="+mn-lt"/>
                <a:ea typeface="Roboto"/>
                <a:cs typeface="Roboto"/>
                <a:sym typeface="Roboto"/>
              </a:rPr>
              <a:t>C</a:t>
            </a:r>
            <a:r>
              <a:rPr lang="en-GB" sz="1600" dirty="0" smtClean="0">
                <a:solidFill>
                  <a:schemeClr val="bg1"/>
                </a:solidFill>
                <a:latin typeface="+mn-lt"/>
                <a:ea typeface="Roboto"/>
                <a:cs typeface="Roboto"/>
                <a:sym typeface="Roboto"/>
              </a:rPr>
              <a:t>reate </a:t>
            </a:r>
            <a:r>
              <a:rPr lang="en-GB" sz="1600" dirty="0">
                <a:solidFill>
                  <a:schemeClr val="bg1"/>
                </a:solidFill>
                <a:latin typeface="+mn-lt"/>
                <a:ea typeface="Roboto"/>
                <a:cs typeface="Roboto"/>
                <a:sym typeface="Roboto"/>
              </a:rPr>
              <a:t>query, key and value projections of encoder </a:t>
            </a:r>
            <a:r>
              <a:rPr lang="en-GB" sz="1600" dirty="0" smtClean="0">
                <a:solidFill>
                  <a:schemeClr val="bg1"/>
                </a:solidFill>
                <a:latin typeface="+mn-lt"/>
                <a:ea typeface="Roboto"/>
                <a:cs typeface="Roboto"/>
                <a:sym typeface="Roboto"/>
              </a:rPr>
              <a:t>states</a:t>
            </a:r>
          </a:p>
          <a:p>
            <a:pPr marL="76200">
              <a:buClr>
                <a:srgbClr val="666666"/>
              </a:buClr>
              <a:buSzPts val="2400"/>
            </a:pPr>
            <a:r>
              <a:rPr lang="en-GB" sz="1600" kern="1200" dirty="0" smtClean="0">
                <a:solidFill>
                  <a:schemeClr val="bg1"/>
                </a:solidFill>
                <a:latin typeface="+mn-lt"/>
                <a:ea typeface=""/>
                <a:cs typeface=""/>
              </a:rPr>
              <a:t>Weight  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"/>
                <a:cs typeface=""/>
              </a:rPr>
              <a:t>matrices W</a:t>
            </a:r>
            <a:r>
              <a:rPr lang="en-GB" sz="1600" kern="1200" baseline="30000" dirty="0">
                <a:solidFill>
                  <a:schemeClr val="bg1"/>
                </a:solidFill>
                <a:latin typeface="+mn-lt"/>
                <a:ea typeface=""/>
                <a:cs typeface=""/>
              </a:rPr>
              <a:t>Q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"/>
                <a:cs typeface=""/>
              </a:rPr>
              <a:t>, </a:t>
            </a:r>
            <a:r>
              <a:rPr lang="en-GB" sz="1600" kern="1200" dirty="0" smtClean="0">
                <a:solidFill>
                  <a:schemeClr val="bg1"/>
                </a:solidFill>
                <a:latin typeface="+mn-lt"/>
                <a:ea typeface=""/>
                <a:cs typeface=""/>
              </a:rPr>
              <a:t>W</a:t>
            </a:r>
            <a:r>
              <a:rPr lang="en-GB" sz="1600" kern="1200" baseline="30000" dirty="0" smtClean="0">
                <a:solidFill>
                  <a:schemeClr val="bg1"/>
                </a:solidFill>
                <a:latin typeface="+mn-lt"/>
                <a:ea typeface=""/>
                <a:cs typeface=""/>
              </a:rPr>
              <a:t>K</a:t>
            </a:r>
            <a:r>
              <a:rPr lang="en-GB" sz="1600" kern="1200" dirty="0" smtClean="0">
                <a:solidFill>
                  <a:schemeClr val="bg1"/>
                </a:solidFill>
                <a:latin typeface="+mn-lt"/>
                <a:ea typeface=""/>
                <a:cs typeface=""/>
              </a:rPr>
              <a:t> 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"/>
                <a:cs typeface=""/>
              </a:rPr>
              <a:t>and </a:t>
            </a:r>
            <a:r>
              <a:rPr lang="en-GB" sz="1600" kern="1200" dirty="0" smtClean="0">
                <a:solidFill>
                  <a:schemeClr val="bg1"/>
                </a:solidFill>
                <a:latin typeface="+mn-lt"/>
                <a:ea typeface=""/>
                <a:cs typeface=""/>
              </a:rPr>
              <a:t>W</a:t>
            </a:r>
            <a:r>
              <a:rPr lang="en-GB" sz="1600" kern="1200" baseline="30000" dirty="0" smtClean="0">
                <a:solidFill>
                  <a:schemeClr val="bg1"/>
                </a:solidFill>
                <a:latin typeface="+mn-lt"/>
                <a:ea typeface=""/>
                <a:cs typeface=""/>
              </a:rPr>
              <a:t>V </a:t>
            </a:r>
            <a:r>
              <a:rPr lang="en-GB" sz="1600" kern="1200" dirty="0" smtClean="0">
                <a:solidFill>
                  <a:schemeClr val="bg1"/>
                </a:solidFill>
                <a:latin typeface="+mn-lt"/>
                <a:ea typeface=""/>
                <a:cs typeface=""/>
              </a:rPr>
              <a:t>project 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"/>
                <a:cs typeface=""/>
              </a:rPr>
              <a:t>each </a:t>
            </a:r>
            <a:r>
              <a:rPr lang="en-GB" sz="1600" kern="1200" dirty="0" smtClean="0">
                <a:solidFill>
                  <a:schemeClr val="bg1"/>
                </a:solidFill>
                <a:latin typeface="+mn-lt"/>
                <a:ea typeface=""/>
                <a:cs typeface=""/>
              </a:rPr>
              <a:t>input 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"/>
                <a:cs typeface=""/>
              </a:rPr>
              <a:t>into a representation of its role as a </a:t>
            </a:r>
            <a:r>
              <a:rPr lang="en-GB" sz="1600" kern="1200" dirty="0" smtClean="0">
                <a:solidFill>
                  <a:schemeClr val="bg1"/>
                </a:solidFill>
                <a:latin typeface="+mn-lt"/>
                <a:ea typeface=""/>
                <a:cs typeface=""/>
              </a:rPr>
              <a:t>key k, query q or value v</a:t>
            </a:r>
            <a:endParaRPr sz="1600" dirty="0">
              <a:solidFill>
                <a:schemeClr val="bg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0762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7"/>
          <p:cNvSpPr txBox="1"/>
          <p:nvPr/>
        </p:nvSpPr>
        <p:spPr>
          <a:xfrm>
            <a:off x="431800" y="326941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Self-Attention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2" name="Picture 2" descr="https://lh3.googleusercontent.com/mCzRzvJ8X2nMQJdvZ7cCMX17sUZ4ANhFxCJq33ibNibmIfq2gIU7OiuCX0S8fbW9BKMjFB-evCr_vitjFmwxnVTeolO8ygOMhWVEmfMadfAqen1KE_18ON3aRVQGT7K1Q50Ocap42c3rSw2xaA1m8x32KVbqB3YPg_FEyi8XiJ_KG_pB0BnNphuiAJSAb1O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877" y="1388125"/>
            <a:ext cx="5203874" cy="274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5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7"/>
          <p:cNvSpPr txBox="1"/>
          <p:nvPr/>
        </p:nvSpPr>
        <p:spPr>
          <a:xfrm>
            <a:off x="431800" y="326941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Self-Attention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6" name="Picture 2" descr="https://lh4.googleusercontent.com/8cI5imrHlaBNNPF7Qp6uV2IXPU0Bq746UEamehr90U9090h096rGoYmWp0pVjqZUKQPsP1ULALogay_ew6rwTdXsrUMLb5SiPhVk1M7mwzC_zf5YBNnfykN_wjZ7egXCcGHojF8lydh1Ng3kjL3IU4gn7NY9RH_BDuUNjC-1LHCl0Hf--I5PdZ93DX-b_UD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563" y="1328320"/>
            <a:ext cx="5340426" cy="299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52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uring Presentation Palette">
      <a:dk1>
        <a:srgbClr val="1C1C1C"/>
      </a:dk1>
      <a:lt1>
        <a:srgbClr val="FFFFFF"/>
      </a:lt1>
      <a:dk2>
        <a:srgbClr val="404040"/>
      </a:dk2>
      <a:lt2>
        <a:srgbClr val="DEDEDE"/>
      </a:lt2>
      <a:accent1>
        <a:srgbClr val="00B0F0"/>
      </a:accent1>
      <a:accent2>
        <a:srgbClr val="0070C0"/>
      </a:accent2>
      <a:accent3>
        <a:srgbClr val="06CA7B"/>
      </a:accent3>
      <a:accent4>
        <a:srgbClr val="002060"/>
      </a:accent4>
      <a:accent5>
        <a:srgbClr val="7D02C2"/>
      </a:accent5>
      <a:accent6>
        <a:srgbClr val="FF007D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879</Words>
  <Application>Microsoft Macintosh PowerPoint</Application>
  <PresentationFormat>On-screen Show (16:9)</PresentationFormat>
  <Paragraphs>130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Calibri</vt:lpstr>
      <vt:lpstr>Arial</vt:lpstr>
      <vt:lpstr>Raleway</vt:lpstr>
      <vt:lpstr>Roboto</vt:lpstr>
      <vt:lpstr>Office Theme</vt:lpstr>
      <vt:lpstr>Transformer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Summarisation Task</dc:title>
  <dc:creator>Sophie Mclvor</dc:creator>
  <cp:lastModifiedBy>Julia Ive</cp:lastModifiedBy>
  <cp:revision>30</cp:revision>
  <dcterms:created xsi:type="dcterms:W3CDTF">2017-03-06T16:45:41Z</dcterms:created>
  <dcterms:modified xsi:type="dcterms:W3CDTF">2023-01-07T17:42:00Z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Keywords">
    <vt:lpwstr/>
  </property>
  <property fmtid="{D5CDD505-2E9C-101B-9397-08002B2CF9AE}" pid="3" name="ContentTypeId">
    <vt:lpwstr>0x01010059AA62DCEA4FAE4394823B509BA2709F</vt:lpwstr>
  </property>
</Properties>
</file>